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3.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3"/>
  </p:notesMasterIdLst>
  <p:handoutMasterIdLst>
    <p:handoutMasterId r:id="rId34"/>
  </p:handoutMasterIdLst>
  <p:sldIdLst>
    <p:sldId id="256" r:id="rId5"/>
    <p:sldId id="266" r:id="rId6"/>
    <p:sldId id="299" r:id="rId7"/>
    <p:sldId id="304" r:id="rId8"/>
    <p:sldId id="274" r:id="rId9"/>
    <p:sldId id="270" r:id="rId10"/>
    <p:sldId id="302" r:id="rId11"/>
    <p:sldId id="277" r:id="rId12"/>
    <p:sldId id="278" r:id="rId13"/>
    <p:sldId id="279" r:id="rId14"/>
    <p:sldId id="315" r:id="rId15"/>
    <p:sldId id="281" r:id="rId16"/>
    <p:sldId id="308" r:id="rId17"/>
    <p:sldId id="282" r:id="rId18"/>
    <p:sldId id="283" r:id="rId19"/>
    <p:sldId id="301" r:id="rId20"/>
    <p:sldId id="312" r:id="rId21"/>
    <p:sldId id="313" r:id="rId22"/>
    <p:sldId id="314" r:id="rId23"/>
    <p:sldId id="311" r:id="rId24"/>
    <p:sldId id="310" r:id="rId25"/>
    <p:sldId id="289" r:id="rId26"/>
    <p:sldId id="309" r:id="rId27"/>
    <p:sldId id="290" r:id="rId28"/>
    <p:sldId id="291" r:id="rId29"/>
    <p:sldId id="292" r:id="rId30"/>
    <p:sldId id="293" r:id="rId31"/>
    <p:sldId id="295" r:id="rId32"/>
  </p:sldIdLst>
  <p:sldSz cx="12192000" cy="6858000"/>
  <p:notesSz cx="6858000" cy="9144000"/>
  <p:defaultTextStyle>
    <a:defPPr rtl="0">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ūta Baltrušaitė" initials="RB" lastIdx="2" clrIdx="0">
    <p:extLst>
      <p:ext uri="{19B8F6BF-5375-455C-9EA6-DF929625EA0E}">
        <p15:presenceInfo xmlns:p15="http://schemas.microsoft.com/office/powerpoint/2012/main" userId="Rūta Baltrušaitė"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B3C1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B301B821-A1FF-4177-AEE7-76D212191A0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823" autoAdjust="0"/>
    <p:restoredTop sz="87731" autoAdjust="0"/>
  </p:normalViewPr>
  <p:slideViewPr>
    <p:cSldViewPr snapToGrid="0">
      <p:cViewPr varScale="1">
        <p:scale>
          <a:sx n="115" d="100"/>
          <a:sy n="115" d="100"/>
        </p:scale>
        <p:origin x="324" y="108"/>
      </p:cViewPr>
      <p:guideLst/>
    </p:cSldViewPr>
  </p:slideViewPr>
  <p:notesTextViewPr>
    <p:cViewPr>
      <p:scale>
        <a:sx n="1" d="1"/>
        <a:sy n="1" d="1"/>
      </p:scale>
      <p:origin x="0" y="0"/>
    </p:cViewPr>
  </p:notesTextViewPr>
  <p:notesViewPr>
    <p:cSldViewPr snapToGrid="0">
      <p:cViewPr varScale="1">
        <p:scale>
          <a:sx n="77" d="100"/>
          <a:sy n="77" d="100"/>
        </p:scale>
        <p:origin x="2502"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commentAuthors" Target="commentAuthors.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antraštės vietos rezervavimo ženklas"/>
          <p:cNvSpPr>
            <a:spLocks noGrp="1"/>
          </p:cNvSpPr>
          <p:nvPr>
            <p:ph type="hdr" sz="quarter"/>
          </p:nvPr>
        </p:nvSpPr>
        <p:spPr>
          <a:xfrm>
            <a:off x="0" y="0"/>
            <a:ext cx="2971800" cy="458788"/>
          </a:xfrm>
          <a:prstGeom prst="rect">
            <a:avLst/>
          </a:prstGeom>
        </p:spPr>
        <p:txBody>
          <a:bodyPr vert="horz" lIns="91440" tIns="45720" rIns="91440" bIns="45720" rtlCol="0"/>
          <a:lstStyle>
            <a:lvl1pPr algn="l" rtl="0">
              <a:defRPr sz="1200"/>
            </a:lvl1pPr>
          </a:lstStyle>
          <a:p>
            <a:pPr rtl="0"/>
            <a:endParaRPr lang="lt-LT" dirty="0"/>
          </a:p>
        </p:txBody>
      </p:sp>
      <p:sp>
        <p:nvSpPr>
          <p:cNvPr id="3" name="2 datos vietos rezervavimo ženklas"/>
          <p:cNvSpPr>
            <a:spLocks noGrp="1"/>
          </p:cNvSpPr>
          <p:nvPr>
            <p:ph type="dt" sz="quarter" idx="1"/>
          </p:nvPr>
        </p:nvSpPr>
        <p:spPr>
          <a:xfrm>
            <a:off x="3884613" y="0"/>
            <a:ext cx="2971800" cy="458788"/>
          </a:xfrm>
          <a:prstGeom prst="rect">
            <a:avLst/>
          </a:prstGeom>
        </p:spPr>
        <p:txBody>
          <a:bodyPr vert="horz" lIns="91440" tIns="45720" rIns="91440" bIns="45720" rtlCol="0"/>
          <a:lstStyle>
            <a:lvl1pPr algn="l" rtl="0">
              <a:defRPr sz="1200"/>
            </a:lvl1pPr>
          </a:lstStyle>
          <a:p>
            <a:pPr algn="r" rtl="0"/>
            <a:fld id="{6E231D1D-1E00-4DE4-A516-6917A5575AB8}" type="datetime1">
              <a:rPr lang="lt-LT" smtClean="0"/>
              <a:t>2025-02-18</a:t>
            </a:fld>
            <a:endParaRPr lang="lt-LT" dirty="0"/>
          </a:p>
        </p:txBody>
      </p:sp>
      <p:sp>
        <p:nvSpPr>
          <p:cNvPr id="4" name="3 poraštės vietos rezervavimo ženklas"/>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rtl="0">
              <a:defRPr sz="1200"/>
            </a:lvl1pPr>
          </a:lstStyle>
          <a:p>
            <a:pPr rtl="0"/>
            <a:endParaRPr lang="lt-LT" dirty="0"/>
          </a:p>
        </p:txBody>
      </p:sp>
      <p:sp>
        <p:nvSpPr>
          <p:cNvPr id="5" name="4 skaidrės numerio vietos rezervavimo ženklas"/>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l" rtl="0">
              <a:defRPr sz="1200"/>
            </a:lvl1pPr>
          </a:lstStyle>
          <a:p>
            <a:pPr algn="r" rtl="0"/>
            <a:fld id="{73F7AA83-DE31-4E93-AB07-EF7FB05F6670}" type="slidenum">
              <a:rPr lang="lt-LT" smtClean="0"/>
              <a:pPr algn="r" rtl="0"/>
              <a:t>‹#›</a:t>
            </a:fld>
            <a:endParaRPr lang="lt-LT" dirty="0"/>
          </a:p>
        </p:txBody>
      </p:sp>
    </p:spTree>
    <p:extLst>
      <p:ext uri="{BB962C8B-B14F-4D97-AF65-F5344CB8AC3E}">
        <p14:creationId xmlns:p14="http://schemas.microsoft.com/office/powerpoint/2010/main" val="32212903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antraštės vietos rezervavimo ženklas"/>
          <p:cNvSpPr>
            <a:spLocks noGrp="1"/>
          </p:cNvSpPr>
          <p:nvPr>
            <p:ph type="hdr" sz="quarter"/>
          </p:nvPr>
        </p:nvSpPr>
        <p:spPr>
          <a:xfrm>
            <a:off x="0" y="0"/>
            <a:ext cx="2971800" cy="458788"/>
          </a:xfrm>
          <a:prstGeom prst="rect">
            <a:avLst/>
          </a:prstGeom>
        </p:spPr>
        <p:txBody>
          <a:bodyPr vert="horz" lIns="91440" tIns="45720" rIns="91440" bIns="45720" rtlCol="0"/>
          <a:lstStyle>
            <a:lvl1pPr algn="l" rtl="0">
              <a:defRPr sz="1200"/>
            </a:lvl1pPr>
          </a:lstStyle>
          <a:p>
            <a:pPr rtl="0"/>
            <a:endParaRPr lang="lt-LT" dirty="0"/>
          </a:p>
        </p:txBody>
      </p:sp>
      <p:sp>
        <p:nvSpPr>
          <p:cNvPr id="3" name="2 datos vietos rezervavimo ženklas"/>
          <p:cNvSpPr>
            <a:spLocks noGrp="1"/>
          </p:cNvSpPr>
          <p:nvPr>
            <p:ph type="dt" idx="1"/>
          </p:nvPr>
        </p:nvSpPr>
        <p:spPr>
          <a:xfrm>
            <a:off x="3884613" y="0"/>
            <a:ext cx="2971800" cy="458788"/>
          </a:xfrm>
          <a:prstGeom prst="rect">
            <a:avLst/>
          </a:prstGeom>
        </p:spPr>
        <p:txBody>
          <a:bodyPr vert="horz" lIns="91440" tIns="45720" rIns="91440" bIns="45720" rtlCol="0"/>
          <a:lstStyle>
            <a:lvl1pPr algn="r" rtl="0">
              <a:defRPr sz="1200"/>
            </a:lvl1pPr>
          </a:lstStyle>
          <a:p>
            <a:fld id="{06F1DFC6-4EEE-45D7-B8DA-EAFB413782CC}" type="datetime1">
              <a:rPr lang="lt-LT" smtClean="0"/>
              <a:pPr/>
              <a:t>2025-02-18</a:t>
            </a:fld>
            <a:endParaRPr lang="lt-LT" dirty="0"/>
          </a:p>
        </p:txBody>
      </p:sp>
      <p:sp>
        <p:nvSpPr>
          <p:cNvPr id="4" name="3 skaidrės vaizdo vietos rezervavimo ženklas"/>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lt-LT" dirty="0"/>
          </a:p>
        </p:txBody>
      </p:sp>
      <p:sp>
        <p:nvSpPr>
          <p:cNvPr id="5" name="4 pastabų vietos rezervavimo ženklas"/>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lt-LT" dirty="0"/>
              <a:t>Spustelėkite, jei norite redaguoti ruošinio teksto stilius</a:t>
            </a:r>
          </a:p>
          <a:p>
            <a:pPr lvl="1" rtl="0"/>
            <a:r>
              <a:rPr lang="lt-LT" dirty="0"/>
              <a:t>Antras lygis</a:t>
            </a:r>
          </a:p>
          <a:p>
            <a:pPr lvl="2" rtl="0"/>
            <a:r>
              <a:rPr lang="lt-LT" dirty="0"/>
              <a:t>Trečias lygis</a:t>
            </a:r>
          </a:p>
          <a:p>
            <a:pPr lvl="3" rtl="0"/>
            <a:r>
              <a:rPr lang="lt-LT" dirty="0"/>
              <a:t>Ketvirtas lygis</a:t>
            </a:r>
          </a:p>
          <a:p>
            <a:pPr lvl="4" rtl="0"/>
            <a:r>
              <a:rPr lang="lt-LT" dirty="0"/>
              <a:t>Penktas lygis</a:t>
            </a:r>
          </a:p>
        </p:txBody>
      </p:sp>
      <p:sp>
        <p:nvSpPr>
          <p:cNvPr id="6" name="5 poraštės vietos rezervavimo ženklas"/>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rtl="0">
              <a:defRPr sz="1200"/>
            </a:lvl1pPr>
          </a:lstStyle>
          <a:p>
            <a:pPr rtl="0"/>
            <a:endParaRPr lang="lt-LT" dirty="0"/>
          </a:p>
        </p:txBody>
      </p:sp>
      <p:sp>
        <p:nvSpPr>
          <p:cNvPr id="7" name="6 skaidrės numerio vietos rezervavimo ženklas"/>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rtl="0">
              <a:defRPr sz="1200"/>
            </a:lvl1pPr>
          </a:lstStyle>
          <a:p>
            <a:fld id="{935E2820-AFE1-45FA-949E-17BDB534E1DC}" type="slidenum">
              <a:rPr lang="lt-LT" smtClean="0"/>
              <a:pPr/>
              <a:t>‹#›</a:t>
            </a:fld>
            <a:endParaRPr lang="lt-LT" dirty="0"/>
          </a:p>
        </p:txBody>
      </p:sp>
    </p:spTree>
    <p:extLst>
      <p:ext uri="{BB962C8B-B14F-4D97-AF65-F5344CB8AC3E}">
        <p14:creationId xmlns:p14="http://schemas.microsoft.com/office/powerpoint/2010/main" val="31579979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kaidrės vaizdo vietos rezervavimo ženklas"/>
          <p:cNvSpPr>
            <a:spLocks noGrp="1" noRot="1" noChangeAspect="1"/>
          </p:cNvSpPr>
          <p:nvPr>
            <p:ph type="sldImg"/>
          </p:nvPr>
        </p:nvSpPr>
        <p:spPr/>
      </p:sp>
      <p:sp>
        <p:nvSpPr>
          <p:cNvPr id="3" name="2 pastabų vietos rezervavimo ženklas"/>
          <p:cNvSpPr>
            <a:spLocks noGrp="1"/>
          </p:cNvSpPr>
          <p:nvPr>
            <p:ph type="body" idx="1"/>
          </p:nvPr>
        </p:nvSpPr>
        <p:spPr/>
        <p:txBody>
          <a:bodyPr rtlCol="0"/>
          <a:lstStyle/>
          <a:p>
            <a:pPr rtl="0"/>
            <a:endParaRPr lang="lt-LT" noProof="0" dirty="0"/>
          </a:p>
        </p:txBody>
      </p:sp>
      <p:sp>
        <p:nvSpPr>
          <p:cNvPr id="4" name="3 skaidrės numerio vietos rezervavimo ženklas"/>
          <p:cNvSpPr>
            <a:spLocks noGrp="1"/>
          </p:cNvSpPr>
          <p:nvPr>
            <p:ph type="sldNum" sz="quarter" idx="10"/>
          </p:nvPr>
        </p:nvSpPr>
        <p:spPr/>
        <p:txBody>
          <a:bodyPr rtlCol="0"/>
          <a:lstStyle/>
          <a:p>
            <a:pPr algn="r" rtl="0"/>
            <a:fld id="{935E2820-AFE1-45FA-949E-17BDB534E1DC}" type="slidenum">
              <a:rPr lang="en-US" smtClean="0"/>
              <a:pPr algn="r" rtl="0"/>
              <a:t>1</a:t>
            </a:fld>
            <a:endParaRPr lang="en-US" dirty="0"/>
          </a:p>
        </p:txBody>
      </p:sp>
    </p:spTree>
    <p:extLst>
      <p:ext uri="{BB962C8B-B14F-4D97-AF65-F5344CB8AC3E}">
        <p14:creationId xmlns:p14="http://schemas.microsoft.com/office/powerpoint/2010/main" val="3069915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lt-LT" noProof="0" dirty="0"/>
          </a:p>
        </p:txBody>
      </p:sp>
      <p:sp>
        <p:nvSpPr>
          <p:cNvPr id="4" name="Skaidrės numerio vietos rezervavimo ženklas 3"/>
          <p:cNvSpPr>
            <a:spLocks noGrp="1"/>
          </p:cNvSpPr>
          <p:nvPr>
            <p:ph type="sldNum" sz="quarter" idx="10"/>
          </p:nvPr>
        </p:nvSpPr>
        <p:spPr/>
        <p:txBody>
          <a:bodyPr/>
          <a:lstStyle/>
          <a:p>
            <a:pPr algn="r" rtl="0"/>
            <a:fld id="{935E2820-AFE1-45FA-949E-17BDB534E1DC}" type="slidenum">
              <a:rPr lang="lt-LT" smtClean="0"/>
              <a:pPr algn="r" rtl="0"/>
              <a:t>2</a:t>
            </a:fld>
            <a:endParaRPr lang="lt-LT" dirty="0"/>
          </a:p>
        </p:txBody>
      </p:sp>
    </p:spTree>
    <p:extLst>
      <p:ext uri="{BB962C8B-B14F-4D97-AF65-F5344CB8AC3E}">
        <p14:creationId xmlns:p14="http://schemas.microsoft.com/office/powerpoint/2010/main" val="28273200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lt-LT"/>
          </a:p>
        </p:txBody>
      </p:sp>
      <p:sp>
        <p:nvSpPr>
          <p:cNvPr id="4" name="Skaidrės numerio vietos rezervavimo ženklas 3"/>
          <p:cNvSpPr>
            <a:spLocks noGrp="1"/>
          </p:cNvSpPr>
          <p:nvPr>
            <p:ph type="sldNum" sz="quarter" idx="5"/>
          </p:nvPr>
        </p:nvSpPr>
        <p:spPr/>
        <p:txBody>
          <a:bodyPr/>
          <a:lstStyle/>
          <a:p>
            <a:fld id="{935E2820-AFE1-45FA-949E-17BDB534E1DC}" type="slidenum">
              <a:rPr lang="lt-LT" smtClean="0"/>
              <a:pPr/>
              <a:t>17</a:t>
            </a:fld>
            <a:endParaRPr lang="lt-LT" dirty="0"/>
          </a:p>
        </p:txBody>
      </p:sp>
    </p:spTree>
    <p:extLst>
      <p:ext uri="{BB962C8B-B14F-4D97-AF65-F5344CB8AC3E}">
        <p14:creationId xmlns:p14="http://schemas.microsoft.com/office/powerpoint/2010/main" val="36955570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tags" Target="../tags/tag7.xml"/><Relationship Id="rId13" Type="http://schemas.openxmlformats.org/officeDocument/2006/relationships/image" Target="../media/image9.png"/><Relationship Id="rId3" Type="http://schemas.openxmlformats.org/officeDocument/2006/relationships/tags" Target="../tags/tag2.xml"/><Relationship Id="rId7" Type="http://schemas.openxmlformats.org/officeDocument/2006/relationships/tags" Target="../tags/tag6.xml"/><Relationship Id="rId12" Type="http://schemas.openxmlformats.org/officeDocument/2006/relationships/image" Target="../media/image8.png"/><Relationship Id="rId2" Type="http://schemas.openxmlformats.org/officeDocument/2006/relationships/tags" Target="../tags/tag1.xml"/><Relationship Id="rId1" Type="http://schemas.openxmlformats.org/officeDocument/2006/relationships/customXml" Target="../../customXml/item3.xml"/><Relationship Id="rId6" Type="http://schemas.openxmlformats.org/officeDocument/2006/relationships/tags" Target="../tags/tag5.xml"/><Relationship Id="rId11" Type="http://schemas.openxmlformats.org/officeDocument/2006/relationships/image" Target="../media/image7.png"/><Relationship Id="rId5" Type="http://schemas.openxmlformats.org/officeDocument/2006/relationships/tags" Target="../tags/tag4.xml"/><Relationship Id="rId10" Type="http://schemas.openxmlformats.org/officeDocument/2006/relationships/slideMaster" Target="../slideMasters/slideMaster1.xml"/><Relationship Id="rId4" Type="http://schemas.openxmlformats.org/officeDocument/2006/relationships/tags" Target="../tags/tag3.xml"/><Relationship Id="rId9" Type="http://schemas.openxmlformats.org/officeDocument/2006/relationships/tags" Target="../tags/tag8.xml"/><Relationship Id="rId14" Type="http://schemas.openxmlformats.org/officeDocument/2006/relationships/image" Target="../media/image10.png"/></Relationships>
</file>

<file path=ppt/slideLayouts/_rels/slideLayout13.xml.rels><?xml version="1.0" encoding="UTF-8" standalone="yes"?>
<Relationships xmlns="http://schemas.openxmlformats.org/package/2006/relationships"><Relationship Id="rId8" Type="http://schemas.openxmlformats.org/officeDocument/2006/relationships/tags" Target="../tags/tag15.xml"/><Relationship Id="rId13" Type="http://schemas.openxmlformats.org/officeDocument/2006/relationships/image" Target="../media/image9.png"/><Relationship Id="rId3" Type="http://schemas.openxmlformats.org/officeDocument/2006/relationships/tags" Target="../tags/tag10.xml"/><Relationship Id="rId7" Type="http://schemas.openxmlformats.org/officeDocument/2006/relationships/tags" Target="../tags/tag14.xml"/><Relationship Id="rId12" Type="http://schemas.openxmlformats.org/officeDocument/2006/relationships/image" Target="../media/image8.png"/><Relationship Id="rId2" Type="http://schemas.openxmlformats.org/officeDocument/2006/relationships/tags" Target="../tags/tag9.xml"/><Relationship Id="rId1" Type="http://schemas.openxmlformats.org/officeDocument/2006/relationships/customXml" Target="../../customXml/item2.xml"/><Relationship Id="rId6" Type="http://schemas.openxmlformats.org/officeDocument/2006/relationships/tags" Target="../tags/tag13.xml"/><Relationship Id="rId11" Type="http://schemas.openxmlformats.org/officeDocument/2006/relationships/image" Target="../media/image7.png"/><Relationship Id="rId5" Type="http://schemas.openxmlformats.org/officeDocument/2006/relationships/tags" Target="../tags/tag12.xml"/><Relationship Id="rId10" Type="http://schemas.openxmlformats.org/officeDocument/2006/relationships/slideMaster" Target="../slideMasters/slideMaster1.xml"/><Relationship Id="rId4" Type="http://schemas.openxmlformats.org/officeDocument/2006/relationships/tags" Target="../tags/tag11.xml"/><Relationship Id="rId9" Type="http://schemas.openxmlformats.org/officeDocument/2006/relationships/tags" Target="../tags/tag16.xml"/><Relationship Id="rId14" Type="http://schemas.openxmlformats.org/officeDocument/2006/relationships/image" Target="../media/image10.png"/></Relationships>
</file>

<file path=ppt/slideLayouts/_rels/slideLayout14.xml.rels><?xml version="1.0" encoding="UTF-8" standalone="yes"?>
<Relationships xmlns="http://schemas.openxmlformats.org/package/2006/relationships"><Relationship Id="rId8" Type="http://schemas.openxmlformats.org/officeDocument/2006/relationships/tags" Target="../tags/tag23.xml"/><Relationship Id="rId13" Type="http://schemas.openxmlformats.org/officeDocument/2006/relationships/image" Target="../media/image9.png"/><Relationship Id="rId3" Type="http://schemas.openxmlformats.org/officeDocument/2006/relationships/tags" Target="../tags/tag18.xml"/><Relationship Id="rId7" Type="http://schemas.openxmlformats.org/officeDocument/2006/relationships/tags" Target="../tags/tag22.xml"/><Relationship Id="rId12" Type="http://schemas.openxmlformats.org/officeDocument/2006/relationships/image" Target="../media/image8.png"/><Relationship Id="rId2" Type="http://schemas.openxmlformats.org/officeDocument/2006/relationships/tags" Target="../tags/tag17.xml"/><Relationship Id="rId1" Type="http://schemas.openxmlformats.org/officeDocument/2006/relationships/customXml" Target="../../customXml/item1.xml"/><Relationship Id="rId6" Type="http://schemas.openxmlformats.org/officeDocument/2006/relationships/tags" Target="../tags/tag21.xml"/><Relationship Id="rId11" Type="http://schemas.openxmlformats.org/officeDocument/2006/relationships/image" Target="../media/image7.png"/><Relationship Id="rId5" Type="http://schemas.openxmlformats.org/officeDocument/2006/relationships/tags" Target="../tags/tag20.xml"/><Relationship Id="rId10" Type="http://schemas.openxmlformats.org/officeDocument/2006/relationships/slideMaster" Target="../slideMasters/slideMaster1.xml"/><Relationship Id="rId4" Type="http://schemas.openxmlformats.org/officeDocument/2006/relationships/tags" Target="../tags/tag19.xml"/><Relationship Id="rId9" Type="http://schemas.openxmlformats.org/officeDocument/2006/relationships/tags" Target="../tags/tag24.xml"/><Relationship Id="rId14"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Pradinė skaidrė">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1 pavadinimas"/>
          <p:cNvSpPr>
            <a:spLocks noGrp="1"/>
          </p:cNvSpPr>
          <p:nvPr>
            <p:ph type="ctrTitle" hasCustomPrompt="1"/>
          </p:nvPr>
        </p:nvSpPr>
        <p:spPr>
          <a:xfrm>
            <a:off x="1065213" y="304800"/>
            <a:ext cx="8011880" cy="2793906"/>
          </a:xfrm>
        </p:spPr>
        <p:txBody>
          <a:bodyPr rtlCol="0" anchor="b">
            <a:normAutofit/>
          </a:bodyPr>
          <a:lstStyle>
            <a:lvl1pPr algn="l" rtl="0">
              <a:lnSpc>
                <a:spcPct val="90000"/>
              </a:lnSpc>
              <a:defRPr sz="6000"/>
            </a:lvl1pPr>
          </a:lstStyle>
          <a:p>
            <a:pPr rtl="0"/>
            <a:r>
              <a:rPr lang="lt-LT" dirty="0"/>
              <a:t>Spustelėkite, jei norite redaguoti ruošinio pavadinimo stilių</a:t>
            </a:r>
          </a:p>
        </p:txBody>
      </p:sp>
      <p:sp>
        <p:nvSpPr>
          <p:cNvPr id="3" name="2 paantraštė"/>
          <p:cNvSpPr>
            <a:spLocks noGrp="1"/>
          </p:cNvSpPr>
          <p:nvPr>
            <p:ph type="subTitle" idx="1" hasCustomPrompt="1"/>
          </p:nvPr>
        </p:nvSpPr>
        <p:spPr>
          <a:xfrm>
            <a:off x="1065213" y="3108804"/>
            <a:ext cx="8011880" cy="838200"/>
          </a:xfrm>
        </p:spPr>
        <p:txBody>
          <a:bodyPr rtlCol="0"/>
          <a:lstStyle>
            <a:lvl1pPr marL="0" indent="0" algn="l" rtl="0">
              <a:spcBef>
                <a:spcPts val="0"/>
              </a:spcBef>
              <a:buNone/>
              <a:defRPr sz="2400">
                <a:solidFill>
                  <a:schemeClr val="accent2"/>
                </a:solidFill>
              </a:defRPr>
            </a:lvl1pPr>
            <a:lvl2pPr marL="457200" indent="0" algn="ctr" rtl="0">
              <a:buNone/>
              <a:defRPr sz="2000"/>
            </a:lvl2pPr>
            <a:lvl3pPr marL="914400" indent="0" algn="ctr" rtl="0">
              <a:buNone/>
              <a:defRPr sz="1800"/>
            </a:lvl3pPr>
            <a:lvl4pPr marL="1371600" indent="0" algn="ctr" rtl="0">
              <a:buNone/>
              <a:defRPr sz="1600"/>
            </a:lvl4pPr>
            <a:lvl5pPr marL="1828800" indent="0" algn="ctr" rtl="0">
              <a:buNone/>
              <a:defRPr sz="1600"/>
            </a:lvl5pPr>
            <a:lvl6pPr marL="2286000" indent="0" algn="ctr" rtl="0">
              <a:buNone/>
              <a:defRPr sz="1600"/>
            </a:lvl6pPr>
            <a:lvl7pPr marL="2743200" indent="0" algn="ctr" rtl="0">
              <a:buNone/>
              <a:defRPr sz="1600"/>
            </a:lvl7pPr>
            <a:lvl8pPr marL="3200400" indent="0" algn="ctr" rtl="0">
              <a:buNone/>
              <a:defRPr sz="1600"/>
            </a:lvl8pPr>
            <a:lvl9pPr marL="3657600" indent="0" algn="ctr" rtl="0">
              <a:buNone/>
              <a:defRPr sz="1600"/>
            </a:lvl9pPr>
          </a:lstStyle>
          <a:p>
            <a:pPr lvl="0" rtl="0"/>
            <a:r>
              <a:rPr lang="lt-LT" dirty="0"/>
              <a:t>Spustelėkite, jei norite redaguoti ruošinio teksto stilius</a:t>
            </a:r>
          </a:p>
        </p:txBody>
      </p:sp>
      <p:sp>
        <p:nvSpPr>
          <p:cNvPr id="8" name="7 datos vietos rezervavimo ženklas"/>
          <p:cNvSpPr>
            <a:spLocks noGrp="1"/>
          </p:cNvSpPr>
          <p:nvPr>
            <p:ph type="dt" sz="half" idx="10"/>
          </p:nvPr>
        </p:nvSpPr>
        <p:spPr/>
        <p:txBody>
          <a:bodyPr rtlCol="0"/>
          <a:lstStyle>
            <a:lvl1pPr>
              <a:defRPr/>
            </a:lvl1pPr>
          </a:lstStyle>
          <a:p>
            <a:fld id="{D14C1C10-C541-49BF-BF7E-33C191B7E068}" type="datetime1">
              <a:rPr lang="lt-LT" smtClean="0"/>
              <a:pPr/>
              <a:t>2025-02-18</a:t>
            </a:fld>
            <a:endParaRPr lang="lt-LT" dirty="0"/>
          </a:p>
        </p:txBody>
      </p:sp>
      <p:sp>
        <p:nvSpPr>
          <p:cNvPr id="9" name="8 poraštės vietos rezervavimo ženklas"/>
          <p:cNvSpPr>
            <a:spLocks noGrp="1"/>
          </p:cNvSpPr>
          <p:nvPr>
            <p:ph type="ftr" sz="quarter" idx="11"/>
          </p:nvPr>
        </p:nvSpPr>
        <p:spPr/>
        <p:txBody>
          <a:bodyPr rtlCol="0"/>
          <a:lstStyle/>
          <a:p>
            <a:pPr rtl="0"/>
            <a:endParaRPr lang="lt-LT" dirty="0"/>
          </a:p>
        </p:txBody>
      </p:sp>
      <p:sp>
        <p:nvSpPr>
          <p:cNvPr id="10" name="9 skaidrės numerio vietos rezervavimo ženklas"/>
          <p:cNvSpPr>
            <a:spLocks noGrp="1"/>
          </p:cNvSpPr>
          <p:nvPr>
            <p:ph type="sldNum" sz="quarter" idx="12"/>
          </p:nvPr>
        </p:nvSpPr>
        <p:spPr/>
        <p:txBody>
          <a:bodyPr rtlCol="0"/>
          <a:lstStyle/>
          <a:p>
            <a:pPr rtl="0"/>
            <a:fld id="{8FDBFFB2-86D9-4B8F-A59A-553A60B94BBE}" type="slidenum">
              <a:rPr lang="lt-LT" smtClean="0"/>
              <a:pPr/>
              <a:t>‹#›</a:t>
            </a:fld>
            <a:endParaRPr lang="lt-LT" dirty="0"/>
          </a:p>
        </p:txBody>
      </p:sp>
    </p:spTree>
    <p:extLst>
      <p:ext uri="{BB962C8B-B14F-4D97-AF65-F5344CB8AC3E}">
        <p14:creationId xmlns:p14="http://schemas.microsoft.com/office/powerpoint/2010/main" val="18905470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Pavadinimas ir vertikalus tekstas">
    <p:spTree>
      <p:nvGrpSpPr>
        <p:cNvPr id="1" name=""/>
        <p:cNvGrpSpPr/>
        <p:nvPr/>
      </p:nvGrpSpPr>
      <p:grpSpPr>
        <a:xfrm>
          <a:off x="0" y="0"/>
          <a:ext cx="0" cy="0"/>
          <a:chOff x="0" y="0"/>
          <a:chExt cx="0" cy="0"/>
        </a:xfrm>
      </p:grpSpPr>
      <p:sp>
        <p:nvSpPr>
          <p:cNvPr id="2" name="1 pavadinimas"/>
          <p:cNvSpPr>
            <a:spLocks noGrp="1"/>
          </p:cNvSpPr>
          <p:nvPr>
            <p:ph type="title"/>
          </p:nvPr>
        </p:nvSpPr>
        <p:spPr/>
        <p:txBody>
          <a:bodyPr rtlCol="0"/>
          <a:lstStyle/>
          <a:p>
            <a:pPr rtl="0"/>
            <a:r>
              <a:rPr lang="lt-LT"/>
              <a:t>Spustelėję redag. ruoš. pavad. stilių</a:t>
            </a:r>
            <a:endParaRPr lang="lt-LT" dirty="0"/>
          </a:p>
        </p:txBody>
      </p:sp>
      <p:sp>
        <p:nvSpPr>
          <p:cNvPr id="3" name="2 vertikalaus teksto vietos rezervavimo ženklas"/>
          <p:cNvSpPr>
            <a:spLocks noGrp="1"/>
          </p:cNvSpPr>
          <p:nvPr>
            <p:ph type="body" orient="vert" idx="1"/>
          </p:nvPr>
        </p:nvSpPr>
        <p:spPr/>
        <p:txBody>
          <a:bodyPr vert="eaVert" rtlCol="0"/>
          <a:lstStyle/>
          <a:p>
            <a:pPr lvl="0" rtl="0"/>
            <a:r>
              <a:rPr lang="lt-LT"/>
              <a:t>Redaguoti šablono teksto stilius</a:t>
            </a:r>
          </a:p>
          <a:p>
            <a:pPr lvl="1" rtl="0"/>
            <a:r>
              <a:rPr lang="lt-LT"/>
              <a:t>Antras lygis</a:t>
            </a:r>
          </a:p>
          <a:p>
            <a:pPr lvl="2" rtl="0"/>
            <a:r>
              <a:rPr lang="lt-LT"/>
              <a:t>Trečias lygis</a:t>
            </a:r>
          </a:p>
          <a:p>
            <a:pPr lvl="3" rtl="0"/>
            <a:r>
              <a:rPr lang="lt-LT"/>
              <a:t>Ketvirtas lygis</a:t>
            </a:r>
          </a:p>
          <a:p>
            <a:pPr lvl="4" rtl="0"/>
            <a:r>
              <a:rPr lang="lt-LT"/>
              <a:t>Penktas lygis</a:t>
            </a:r>
            <a:endParaRPr lang="lt-LT" dirty="0"/>
          </a:p>
        </p:txBody>
      </p:sp>
      <p:sp>
        <p:nvSpPr>
          <p:cNvPr id="4" name="3 datos vietos rezervavimo ženklas"/>
          <p:cNvSpPr>
            <a:spLocks noGrp="1"/>
          </p:cNvSpPr>
          <p:nvPr>
            <p:ph type="dt" sz="half" idx="10"/>
          </p:nvPr>
        </p:nvSpPr>
        <p:spPr/>
        <p:txBody>
          <a:bodyPr rtlCol="0"/>
          <a:lstStyle>
            <a:lvl1pPr>
              <a:defRPr/>
            </a:lvl1pPr>
          </a:lstStyle>
          <a:p>
            <a:fld id="{77979C93-EDF5-48A6-BEFD-03AE389BDA76}" type="datetime1">
              <a:rPr lang="lt-LT" smtClean="0"/>
              <a:pPr/>
              <a:t>2025-02-18</a:t>
            </a:fld>
            <a:endParaRPr lang="lt-LT" dirty="0"/>
          </a:p>
        </p:txBody>
      </p:sp>
      <p:sp>
        <p:nvSpPr>
          <p:cNvPr id="5" name="4 poraštės vietos rezervavimo ženklas"/>
          <p:cNvSpPr>
            <a:spLocks noGrp="1"/>
          </p:cNvSpPr>
          <p:nvPr>
            <p:ph type="ftr" sz="quarter" idx="11"/>
          </p:nvPr>
        </p:nvSpPr>
        <p:spPr/>
        <p:txBody>
          <a:bodyPr rtlCol="0"/>
          <a:lstStyle/>
          <a:p>
            <a:pPr rtl="0"/>
            <a:endParaRPr lang="lt-LT" dirty="0"/>
          </a:p>
        </p:txBody>
      </p:sp>
      <p:sp>
        <p:nvSpPr>
          <p:cNvPr id="6" name="5 skaidrės numerio vietos rezervavimo ženklas"/>
          <p:cNvSpPr>
            <a:spLocks noGrp="1"/>
          </p:cNvSpPr>
          <p:nvPr>
            <p:ph type="sldNum" sz="quarter" idx="12"/>
          </p:nvPr>
        </p:nvSpPr>
        <p:spPr/>
        <p:txBody>
          <a:bodyPr rtlCol="0"/>
          <a:lstStyle/>
          <a:p>
            <a:pPr rtl="0"/>
            <a:fld id="{8FDBFFB2-86D9-4B8F-A59A-553A60B94BBE}" type="slidenum">
              <a:rPr lang="lt-LT" smtClean="0"/>
              <a:t>‹#›</a:t>
            </a:fld>
            <a:endParaRPr lang="lt-LT" dirty="0"/>
          </a:p>
        </p:txBody>
      </p:sp>
    </p:spTree>
    <p:extLst>
      <p:ext uri="{BB962C8B-B14F-4D97-AF65-F5344CB8AC3E}">
        <p14:creationId xmlns:p14="http://schemas.microsoft.com/office/powerpoint/2010/main" val="42076664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us pavadinimas ir tekstas">
    <p:spTree>
      <p:nvGrpSpPr>
        <p:cNvPr id="1" name=""/>
        <p:cNvGrpSpPr/>
        <p:nvPr/>
      </p:nvGrpSpPr>
      <p:grpSpPr>
        <a:xfrm>
          <a:off x="0" y="0"/>
          <a:ext cx="0" cy="0"/>
          <a:chOff x="0" y="0"/>
          <a:chExt cx="0" cy="0"/>
        </a:xfrm>
      </p:grpSpPr>
      <p:sp>
        <p:nvSpPr>
          <p:cNvPr id="2" name="1 vertikalus pavadinimas"/>
          <p:cNvSpPr>
            <a:spLocks noGrp="1"/>
          </p:cNvSpPr>
          <p:nvPr>
            <p:ph type="title" orient="vert"/>
          </p:nvPr>
        </p:nvSpPr>
        <p:spPr>
          <a:xfrm>
            <a:off x="9865014" y="304801"/>
            <a:ext cx="1715800" cy="5410200"/>
          </a:xfrm>
        </p:spPr>
        <p:txBody>
          <a:bodyPr vert="eaVert" rtlCol="0"/>
          <a:lstStyle/>
          <a:p>
            <a:pPr rtl="0"/>
            <a:r>
              <a:rPr lang="lt-LT"/>
              <a:t>Spustelėję redag. ruoš. pavad. stilių</a:t>
            </a:r>
            <a:endParaRPr lang="lt-LT" dirty="0"/>
          </a:p>
        </p:txBody>
      </p:sp>
      <p:sp>
        <p:nvSpPr>
          <p:cNvPr id="3" name="2 vertikalaus teksto vietos rezervavimo ženklas"/>
          <p:cNvSpPr>
            <a:spLocks noGrp="1"/>
          </p:cNvSpPr>
          <p:nvPr>
            <p:ph type="body" orient="vert" idx="1"/>
          </p:nvPr>
        </p:nvSpPr>
        <p:spPr>
          <a:xfrm>
            <a:off x="2209800" y="304801"/>
            <a:ext cx="7502814" cy="5410200"/>
          </a:xfrm>
        </p:spPr>
        <p:txBody>
          <a:bodyPr vert="eaVert" rtlCol="0"/>
          <a:lstStyle/>
          <a:p>
            <a:pPr lvl="0" rtl="0"/>
            <a:r>
              <a:rPr lang="lt-LT"/>
              <a:t>Redaguoti šablono teksto stilius</a:t>
            </a:r>
          </a:p>
          <a:p>
            <a:pPr lvl="1" rtl="0"/>
            <a:r>
              <a:rPr lang="lt-LT"/>
              <a:t>Antras lygis</a:t>
            </a:r>
          </a:p>
          <a:p>
            <a:pPr lvl="2" rtl="0"/>
            <a:r>
              <a:rPr lang="lt-LT"/>
              <a:t>Trečias lygis</a:t>
            </a:r>
          </a:p>
          <a:p>
            <a:pPr lvl="3" rtl="0"/>
            <a:r>
              <a:rPr lang="lt-LT"/>
              <a:t>Ketvirtas lygis</a:t>
            </a:r>
          </a:p>
          <a:p>
            <a:pPr lvl="4" rtl="0"/>
            <a:r>
              <a:rPr lang="lt-LT"/>
              <a:t>Penktas lygis</a:t>
            </a:r>
            <a:endParaRPr lang="lt-LT" dirty="0"/>
          </a:p>
        </p:txBody>
      </p:sp>
      <p:sp>
        <p:nvSpPr>
          <p:cNvPr id="4" name="3 datos vietos rezervavimo ženklas"/>
          <p:cNvSpPr>
            <a:spLocks noGrp="1"/>
          </p:cNvSpPr>
          <p:nvPr>
            <p:ph type="dt" sz="half" idx="10"/>
          </p:nvPr>
        </p:nvSpPr>
        <p:spPr/>
        <p:txBody>
          <a:bodyPr rtlCol="0"/>
          <a:lstStyle>
            <a:lvl1pPr>
              <a:defRPr/>
            </a:lvl1pPr>
          </a:lstStyle>
          <a:p>
            <a:fld id="{E740ED4E-D5EC-48BD-80FE-6552F34691B2}" type="datetime1">
              <a:rPr lang="lt-LT" smtClean="0"/>
              <a:pPr/>
              <a:t>2025-02-18</a:t>
            </a:fld>
            <a:endParaRPr lang="lt-LT" dirty="0"/>
          </a:p>
        </p:txBody>
      </p:sp>
      <p:sp>
        <p:nvSpPr>
          <p:cNvPr id="5" name="4 poraštės vietos rezervavimo ženklas"/>
          <p:cNvSpPr>
            <a:spLocks noGrp="1"/>
          </p:cNvSpPr>
          <p:nvPr>
            <p:ph type="ftr" sz="quarter" idx="11"/>
          </p:nvPr>
        </p:nvSpPr>
        <p:spPr/>
        <p:txBody>
          <a:bodyPr rtlCol="0"/>
          <a:lstStyle/>
          <a:p>
            <a:pPr rtl="0"/>
            <a:endParaRPr lang="lt-LT" dirty="0"/>
          </a:p>
        </p:txBody>
      </p:sp>
      <p:sp>
        <p:nvSpPr>
          <p:cNvPr id="6" name="5 skaidrės numerio vietos rezervavimo ženklas"/>
          <p:cNvSpPr>
            <a:spLocks noGrp="1"/>
          </p:cNvSpPr>
          <p:nvPr>
            <p:ph type="sldNum" sz="quarter" idx="12"/>
          </p:nvPr>
        </p:nvSpPr>
        <p:spPr/>
        <p:txBody>
          <a:bodyPr rtlCol="0"/>
          <a:lstStyle/>
          <a:p>
            <a:pPr rtl="0"/>
            <a:fld id="{8FDBFFB2-86D9-4B8F-A59A-553A60B94BBE}" type="slidenum">
              <a:rPr lang="lt-LT" smtClean="0"/>
              <a:t>‹#›</a:t>
            </a:fld>
            <a:endParaRPr lang="lt-LT" dirty="0"/>
          </a:p>
        </p:txBody>
      </p:sp>
    </p:spTree>
    <p:extLst>
      <p:ext uri="{BB962C8B-B14F-4D97-AF65-F5344CB8AC3E}">
        <p14:creationId xmlns:p14="http://schemas.microsoft.com/office/powerpoint/2010/main" val="12994977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Mouse Mischief 4 - 4 Choices Left">
    <p:spTree>
      <p:nvGrpSpPr>
        <p:cNvPr id="1" name=""/>
        <p:cNvGrpSpPr/>
        <p:nvPr/>
      </p:nvGrpSpPr>
      <p:grpSpPr>
        <a:xfrm>
          <a:off x="0" y="0"/>
          <a:ext cx="0" cy="0"/>
          <a:chOff x="0" y="0"/>
          <a:chExt cx="0" cy="0"/>
        </a:xfrm>
      </p:grpSpPr>
      <p:sp>
        <p:nvSpPr>
          <p:cNvPr id="6" name="Text Placeholder 5"/>
          <p:cNvSpPr>
            <a:spLocks noGrp="1"/>
          </p:cNvSpPr>
          <p:nvPr>
            <p:ph type="body" idx="10"/>
          </p:nvPr>
        </p:nvSpPr>
        <p:spPr>
          <a:xfrm>
            <a:off x="207264" y="116587"/>
            <a:ext cx="11777472" cy="759181"/>
          </a:xfrm>
        </p:spPr>
        <p:txBody>
          <a:bodyPr vert="horz" wrap="square" anchor="ctr" anchorCtr="1">
            <a:normAutofit/>
          </a:bodyPr>
          <a:lstStyle>
            <a:lvl1pPr marL="0" indent="0" algn="ctr" rtl="0" fontAlgn="base">
              <a:spcBef>
                <a:spcPct val="20000"/>
              </a:spcBef>
              <a:spcAft>
                <a:spcPct val="0"/>
              </a:spcAft>
              <a:buNone/>
              <a:defRPr/>
            </a:lvl1pPr>
            <a:lvl2pPr marL="457200" indent="0" algn="ctr" rtl="0" fontAlgn="base">
              <a:spcBef>
                <a:spcPct val="20000"/>
              </a:spcBef>
              <a:spcAft>
                <a:spcPct val="0"/>
              </a:spcAft>
              <a:buNone/>
              <a:defRPr/>
            </a:lvl2pPr>
            <a:lvl3pPr marL="914400" indent="0" algn="ctr" rtl="0" fontAlgn="base">
              <a:spcBef>
                <a:spcPct val="20000"/>
              </a:spcBef>
              <a:spcAft>
                <a:spcPct val="0"/>
              </a:spcAft>
              <a:buNone/>
              <a:defRPr/>
            </a:lvl3pPr>
            <a:lvl4pPr marL="1371600" indent="0" algn="ctr" rtl="0" fontAlgn="base">
              <a:spcBef>
                <a:spcPct val="20000"/>
              </a:spcBef>
              <a:spcAft>
                <a:spcPct val="0"/>
              </a:spcAft>
              <a:buNone/>
              <a:defRPr/>
            </a:lvl4pPr>
            <a:lvl5pPr marL="1828800" indent="0" algn="ctr" rtl="0" fontAlgn="base">
              <a:spcBef>
                <a:spcPct val="20000"/>
              </a:spcBef>
              <a:spcAft>
                <a:spcPct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7" name="Content Placeholder 6"/>
          <p:cNvSpPr>
            <a:spLocks noGrp="1"/>
          </p:cNvSpPr>
          <p:nvPr>
            <p:ph sz="quarter" idx="11"/>
            <p:custDataLst>
              <p:tags r:id="rId2"/>
            </p:custDataLst>
          </p:nvPr>
        </p:nvSpPr>
        <p:spPr>
          <a:xfrm>
            <a:off x="1828800" y="1069849"/>
            <a:ext cx="9851136" cy="1215923"/>
          </a:xfrm>
          <a:prstGeom prst="rect">
            <a:avLst/>
          </a:prstGeom>
        </p:spPr>
        <p:txBody>
          <a:bodyPr vert="horz" wrap="square" lIns="90877" tIns="34654" rIns="90877" bIns="34654" anchor="ctr">
            <a:normAutofit/>
          </a:bodyPr>
          <a:lstStyle>
            <a:lvl1pPr marL="0" indent="0" algn="l" rtl="0" fontAlgn="base">
              <a:spcBef>
                <a:spcPct val="20000"/>
              </a:spcBef>
              <a:spcAft>
                <a:spcPct val="0"/>
              </a:spcAft>
              <a:buNone/>
              <a:defRPr sz="3200"/>
            </a:lvl1pPr>
            <a:lvl2pPr marL="457200" indent="0" algn="l" rtl="0" fontAlgn="base">
              <a:spcBef>
                <a:spcPct val="20000"/>
              </a:spcBef>
              <a:spcAft>
                <a:spcPct val="0"/>
              </a:spcAft>
              <a:buNone/>
              <a:defRPr sz="3200"/>
            </a:lvl2pPr>
            <a:lvl3pPr marL="914400" indent="0" algn="l" rtl="0" fontAlgn="base">
              <a:spcBef>
                <a:spcPct val="20000"/>
              </a:spcBef>
              <a:spcAft>
                <a:spcPct val="0"/>
              </a:spcAft>
              <a:buNone/>
              <a:defRPr sz="3200"/>
            </a:lvl3pPr>
            <a:lvl4pPr marL="1371600" indent="0" algn="l" rtl="0" fontAlgn="base">
              <a:spcBef>
                <a:spcPct val="20000"/>
              </a:spcBef>
              <a:spcAft>
                <a:spcPct val="0"/>
              </a:spcAft>
              <a:buNone/>
              <a:defRPr sz="3200"/>
            </a:lvl4pPr>
            <a:lvl5pPr marL="1828800" indent="0" algn="l" rtl="0" fontAlgn="base">
              <a:spcBef>
                <a:spcPct val="20000"/>
              </a:spcBef>
              <a:spcAft>
                <a:spcPct val="0"/>
              </a:spcAft>
              <a:buNone/>
              <a:defRPr sz="3200"/>
            </a:lvl5pPr>
          </a:lstStyle>
          <a:p>
            <a:pPr lvl="0"/>
            <a:r>
              <a:rPr lang="en-US"/>
              <a:t>Click to edit Master text styles</a:t>
            </a:r>
          </a:p>
          <a:p>
            <a:pPr lvl="1"/>
            <a:endParaRPr lang="lt-LT"/>
          </a:p>
        </p:txBody>
      </p:sp>
      <p:sp>
        <p:nvSpPr>
          <p:cNvPr id="8" name="Content Placeholder 7"/>
          <p:cNvSpPr>
            <a:spLocks noGrp="1"/>
          </p:cNvSpPr>
          <p:nvPr>
            <p:ph sz="quarter" idx="12"/>
            <p:custDataLst>
              <p:tags r:id="rId3"/>
            </p:custDataLst>
          </p:nvPr>
        </p:nvSpPr>
        <p:spPr>
          <a:xfrm>
            <a:off x="1828800" y="2402358"/>
            <a:ext cx="9851136" cy="1215923"/>
          </a:xfrm>
          <a:prstGeom prst="rect">
            <a:avLst/>
          </a:prstGeom>
        </p:spPr>
        <p:txBody>
          <a:bodyPr vert="horz" wrap="square" lIns="90877" tIns="34654" rIns="90877" bIns="34654" anchor="ctr">
            <a:normAutofit/>
          </a:bodyPr>
          <a:lstStyle>
            <a:lvl1pPr marL="0" indent="0" algn="l" rtl="0" fontAlgn="base">
              <a:spcBef>
                <a:spcPct val="20000"/>
              </a:spcBef>
              <a:spcAft>
                <a:spcPct val="0"/>
              </a:spcAft>
              <a:buNone/>
              <a:defRPr sz="3200"/>
            </a:lvl1pPr>
            <a:lvl2pPr marL="457200" indent="0" algn="l" rtl="0" fontAlgn="base">
              <a:spcBef>
                <a:spcPct val="20000"/>
              </a:spcBef>
              <a:spcAft>
                <a:spcPct val="0"/>
              </a:spcAft>
              <a:buNone/>
              <a:defRPr sz="3200"/>
            </a:lvl2pPr>
            <a:lvl3pPr marL="914400" indent="0" algn="l" rtl="0" fontAlgn="base">
              <a:spcBef>
                <a:spcPct val="20000"/>
              </a:spcBef>
              <a:spcAft>
                <a:spcPct val="0"/>
              </a:spcAft>
              <a:buNone/>
              <a:defRPr sz="3200"/>
            </a:lvl3pPr>
            <a:lvl4pPr marL="1371600" indent="0" algn="l" rtl="0" fontAlgn="base">
              <a:spcBef>
                <a:spcPct val="20000"/>
              </a:spcBef>
              <a:spcAft>
                <a:spcPct val="0"/>
              </a:spcAft>
              <a:buNone/>
              <a:defRPr sz="3200"/>
            </a:lvl4pPr>
            <a:lvl5pPr marL="1828800" indent="0" algn="l" rtl="0" fontAlgn="base">
              <a:spcBef>
                <a:spcPct val="20000"/>
              </a:spcBef>
              <a:spcAft>
                <a:spcPct val="0"/>
              </a:spcAft>
              <a:buNone/>
              <a:defRPr sz="3200"/>
            </a:lvl5pPr>
          </a:lstStyle>
          <a:p>
            <a:pPr lvl="0"/>
            <a:r>
              <a:rPr lang="en-US"/>
              <a:t>Click to edit Master text styles</a:t>
            </a:r>
          </a:p>
          <a:p>
            <a:pPr lvl="1"/>
            <a:endParaRPr lang="lt-LT"/>
          </a:p>
        </p:txBody>
      </p:sp>
      <p:sp>
        <p:nvSpPr>
          <p:cNvPr id="9" name="Content Placeholder 8"/>
          <p:cNvSpPr>
            <a:spLocks noGrp="1"/>
          </p:cNvSpPr>
          <p:nvPr>
            <p:ph sz="quarter" idx="13"/>
            <p:custDataLst>
              <p:tags r:id="rId4"/>
            </p:custDataLst>
          </p:nvPr>
        </p:nvSpPr>
        <p:spPr>
          <a:xfrm>
            <a:off x="1828800" y="3734868"/>
            <a:ext cx="9851136" cy="1215923"/>
          </a:xfrm>
          <a:prstGeom prst="rect">
            <a:avLst/>
          </a:prstGeom>
        </p:spPr>
        <p:txBody>
          <a:bodyPr vert="horz" wrap="square" lIns="90877" tIns="34654" rIns="90877" bIns="34654" anchor="ctr">
            <a:normAutofit/>
          </a:bodyPr>
          <a:lstStyle>
            <a:lvl1pPr marL="0" indent="0" algn="l" rtl="0" fontAlgn="base">
              <a:spcBef>
                <a:spcPct val="20000"/>
              </a:spcBef>
              <a:spcAft>
                <a:spcPct val="0"/>
              </a:spcAft>
              <a:buNone/>
              <a:defRPr sz="3200"/>
            </a:lvl1pPr>
            <a:lvl2pPr marL="457200" indent="0" algn="l" rtl="0" fontAlgn="base">
              <a:spcBef>
                <a:spcPct val="20000"/>
              </a:spcBef>
              <a:spcAft>
                <a:spcPct val="0"/>
              </a:spcAft>
              <a:buNone/>
              <a:defRPr sz="3200"/>
            </a:lvl2pPr>
            <a:lvl3pPr marL="914400" indent="0" algn="l" rtl="0" fontAlgn="base">
              <a:spcBef>
                <a:spcPct val="20000"/>
              </a:spcBef>
              <a:spcAft>
                <a:spcPct val="0"/>
              </a:spcAft>
              <a:buNone/>
              <a:defRPr sz="3200"/>
            </a:lvl3pPr>
            <a:lvl4pPr marL="1371600" indent="0" algn="l" rtl="0" fontAlgn="base">
              <a:spcBef>
                <a:spcPct val="20000"/>
              </a:spcBef>
              <a:spcAft>
                <a:spcPct val="0"/>
              </a:spcAft>
              <a:buNone/>
              <a:defRPr sz="3200"/>
            </a:lvl4pPr>
            <a:lvl5pPr marL="1828800" indent="0" algn="l" rtl="0" fontAlgn="base">
              <a:spcBef>
                <a:spcPct val="20000"/>
              </a:spcBef>
              <a:spcAft>
                <a:spcPct val="0"/>
              </a:spcAft>
              <a:buNone/>
              <a:defRPr sz="3200"/>
            </a:lvl5pPr>
          </a:lstStyle>
          <a:p>
            <a:pPr lvl="0"/>
            <a:r>
              <a:rPr lang="en-US"/>
              <a:t>Click to edit Master text styles</a:t>
            </a:r>
          </a:p>
          <a:p>
            <a:pPr lvl="1"/>
            <a:endParaRPr lang="lt-LT"/>
          </a:p>
        </p:txBody>
      </p:sp>
      <p:sp>
        <p:nvSpPr>
          <p:cNvPr id="10" name="Content Placeholder 9"/>
          <p:cNvSpPr>
            <a:spLocks noGrp="1"/>
          </p:cNvSpPr>
          <p:nvPr>
            <p:ph sz="quarter" idx="14"/>
            <p:custDataLst>
              <p:tags r:id="rId5"/>
            </p:custDataLst>
          </p:nvPr>
        </p:nvSpPr>
        <p:spPr>
          <a:xfrm>
            <a:off x="1828800" y="5067377"/>
            <a:ext cx="9851136" cy="1215923"/>
          </a:xfrm>
          <a:prstGeom prst="rect">
            <a:avLst/>
          </a:prstGeom>
        </p:spPr>
        <p:txBody>
          <a:bodyPr vert="horz" wrap="square" lIns="90877" tIns="34654" rIns="90877" bIns="34654" anchor="ctr">
            <a:normAutofit/>
          </a:bodyPr>
          <a:lstStyle>
            <a:lvl1pPr marL="0" indent="0" algn="l" rtl="0" fontAlgn="base">
              <a:spcBef>
                <a:spcPct val="20000"/>
              </a:spcBef>
              <a:spcAft>
                <a:spcPct val="0"/>
              </a:spcAft>
              <a:buNone/>
              <a:defRPr sz="3200"/>
            </a:lvl1pPr>
            <a:lvl2pPr marL="457200" indent="0" algn="l" rtl="0" fontAlgn="base">
              <a:spcBef>
                <a:spcPct val="20000"/>
              </a:spcBef>
              <a:spcAft>
                <a:spcPct val="0"/>
              </a:spcAft>
              <a:buNone/>
              <a:defRPr sz="3200"/>
            </a:lvl2pPr>
            <a:lvl3pPr marL="914400" indent="0" algn="l" rtl="0" fontAlgn="base">
              <a:spcBef>
                <a:spcPct val="20000"/>
              </a:spcBef>
              <a:spcAft>
                <a:spcPct val="0"/>
              </a:spcAft>
              <a:buNone/>
              <a:defRPr sz="3200"/>
            </a:lvl3pPr>
            <a:lvl4pPr marL="1371600" indent="0" algn="l" rtl="0" fontAlgn="base">
              <a:spcBef>
                <a:spcPct val="20000"/>
              </a:spcBef>
              <a:spcAft>
                <a:spcPct val="0"/>
              </a:spcAft>
              <a:buNone/>
              <a:defRPr sz="3200"/>
            </a:lvl4pPr>
            <a:lvl5pPr marL="1828800" indent="0" algn="l" rtl="0" fontAlgn="base">
              <a:spcBef>
                <a:spcPct val="20000"/>
              </a:spcBef>
              <a:spcAft>
                <a:spcPct val="0"/>
              </a:spcAft>
              <a:buNone/>
              <a:defRPr sz="3200"/>
            </a:lvl5pPr>
          </a:lstStyle>
          <a:p>
            <a:pPr lvl="0"/>
            <a:r>
              <a:rPr lang="en-US"/>
              <a:t>Click to edit Master text styles</a:t>
            </a:r>
          </a:p>
          <a:p>
            <a:pPr lvl="1"/>
            <a:endParaRPr lang="lt-LT"/>
          </a:p>
        </p:txBody>
      </p:sp>
      <p:pic>
        <p:nvPicPr>
          <p:cNvPr id="11" name="Picture 10"/>
          <p:cNvPicPr>
            <a:picLocks/>
          </p:cNvPicPr>
          <p:nvPr userDrawn="1">
            <p:custDataLst>
              <p:tags r:id="rId6"/>
            </p:custDataLst>
          </p:nvPr>
        </p:nvPicPr>
        <p:blipFill>
          <a:blip r:embed="rId11">
            <a:extLst>
              <a:ext uri="{28A0092B-C50C-407E-A947-70E740481C1C}">
                <a14:useLocalDpi xmlns:a14="http://schemas.microsoft.com/office/drawing/2010/main" val="0"/>
              </a:ext>
            </a:extLst>
          </a:blip>
          <a:stretch>
            <a:fillRect/>
          </a:stretch>
        </p:blipFill>
        <p:spPr>
          <a:xfrm>
            <a:off x="207264" y="1249185"/>
            <a:ext cx="1143000" cy="857250"/>
          </a:xfrm>
          <a:prstGeom prst="rect">
            <a:avLst/>
          </a:prstGeom>
        </p:spPr>
      </p:pic>
      <p:pic>
        <p:nvPicPr>
          <p:cNvPr id="12" name="Picture 11"/>
          <p:cNvPicPr>
            <a:picLocks/>
          </p:cNvPicPr>
          <p:nvPr userDrawn="1">
            <p:custDataLst>
              <p:tags r:id="rId7"/>
            </p:custDataLst>
          </p:nvPr>
        </p:nvPicPr>
        <p:blipFill>
          <a:blip r:embed="rId12">
            <a:extLst>
              <a:ext uri="{28A0092B-C50C-407E-A947-70E740481C1C}">
                <a14:useLocalDpi xmlns:a14="http://schemas.microsoft.com/office/drawing/2010/main" val="0"/>
              </a:ext>
            </a:extLst>
          </a:blip>
          <a:stretch>
            <a:fillRect/>
          </a:stretch>
        </p:blipFill>
        <p:spPr>
          <a:xfrm>
            <a:off x="207264" y="2581694"/>
            <a:ext cx="1143000" cy="857250"/>
          </a:xfrm>
          <a:prstGeom prst="rect">
            <a:avLst/>
          </a:prstGeom>
        </p:spPr>
      </p:pic>
      <p:pic>
        <p:nvPicPr>
          <p:cNvPr id="13" name="Picture 12"/>
          <p:cNvPicPr>
            <a:picLocks/>
          </p:cNvPicPr>
          <p:nvPr userDrawn="1">
            <p:custDataLst>
              <p:tags r:id="rId8"/>
            </p:custDataLst>
          </p:nvPr>
        </p:nvPicPr>
        <p:blipFill>
          <a:blip r:embed="rId13">
            <a:extLst>
              <a:ext uri="{28A0092B-C50C-407E-A947-70E740481C1C}">
                <a14:useLocalDpi xmlns:a14="http://schemas.microsoft.com/office/drawing/2010/main" val="0"/>
              </a:ext>
            </a:extLst>
          </a:blip>
          <a:stretch>
            <a:fillRect/>
          </a:stretch>
        </p:blipFill>
        <p:spPr>
          <a:xfrm>
            <a:off x="207264" y="3914203"/>
            <a:ext cx="1143000" cy="857250"/>
          </a:xfrm>
          <a:prstGeom prst="rect">
            <a:avLst/>
          </a:prstGeom>
        </p:spPr>
      </p:pic>
      <p:pic>
        <p:nvPicPr>
          <p:cNvPr id="14" name="Picture 13"/>
          <p:cNvPicPr>
            <a:picLocks/>
          </p:cNvPicPr>
          <p:nvPr userDrawn="1">
            <p:custDataLst>
              <p:tags r:id="rId9"/>
            </p:custDataLst>
          </p:nvPr>
        </p:nvPicPr>
        <p:blipFill>
          <a:blip r:embed="rId14">
            <a:extLst>
              <a:ext uri="{28A0092B-C50C-407E-A947-70E740481C1C}">
                <a14:useLocalDpi xmlns:a14="http://schemas.microsoft.com/office/drawing/2010/main" val="0"/>
              </a:ext>
            </a:extLst>
          </a:blip>
          <a:stretch>
            <a:fillRect/>
          </a:stretch>
        </p:blipFill>
        <p:spPr>
          <a:xfrm>
            <a:off x="207264" y="5246713"/>
            <a:ext cx="1143000" cy="857250"/>
          </a:xfrm>
          <a:prstGeom prst="rect">
            <a:avLst/>
          </a:prstGeom>
        </p:spPr>
      </p:pic>
    </p:spTree>
    <p:custDataLst>
      <p:custData r:id="rId1"/>
    </p:custDataLst>
    <p:extLst>
      <p:ext uri="{BB962C8B-B14F-4D97-AF65-F5344CB8AC3E}">
        <p14:creationId xmlns:p14="http://schemas.microsoft.com/office/powerpoint/2010/main" val="38112783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Mouse Mischief 3 - 4 Choices Top">
    <p:spTree>
      <p:nvGrpSpPr>
        <p:cNvPr id="1" name=""/>
        <p:cNvGrpSpPr/>
        <p:nvPr/>
      </p:nvGrpSpPr>
      <p:grpSpPr>
        <a:xfrm>
          <a:off x="0" y="0"/>
          <a:ext cx="0" cy="0"/>
          <a:chOff x="0" y="0"/>
          <a:chExt cx="0" cy="0"/>
        </a:xfrm>
      </p:grpSpPr>
      <p:sp>
        <p:nvSpPr>
          <p:cNvPr id="6" name="Text Placeholder 5"/>
          <p:cNvSpPr>
            <a:spLocks noGrp="1"/>
          </p:cNvSpPr>
          <p:nvPr>
            <p:ph type="body" idx="10"/>
          </p:nvPr>
        </p:nvSpPr>
        <p:spPr>
          <a:xfrm>
            <a:off x="207264" y="116587"/>
            <a:ext cx="11777472" cy="759181"/>
          </a:xfrm>
        </p:spPr>
        <p:txBody>
          <a:bodyPr vert="horz" wrap="square" anchor="ctr" anchorCtr="1">
            <a:normAutofit/>
          </a:bodyPr>
          <a:lstStyle>
            <a:lvl1pPr marL="0" indent="0" algn="ctr" rtl="0" fontAlgn="base">
              <a:spcBef>
                <a:spcPct val="20000"/>
              </a:spcBef>
              <a:spcAft>
                <a:spcPct val="0"/>
              </a:spcAft>
              <a:buNone/>
              <a:defRPr/>
            </a:lvl1pPr>
            <a:lvl2pPr marL="457200" indent="0" algn="ctr" rtl="0" fontAlgn="base">
              <a:spcBef>
                <a:spcPct val="20000"/>
              </a:spcBef>
              <a:spcAft>
                <a:spcPct val="0"/>
              </a:spcAft>
              <a:buNone/>
              <a:defRPr/>
            </a:lvl2pPr>
            <a:lvl3pPr marL="914400" indent="0" algn="ctr" rtl="0" fontAlgn="base">
              <a:spcBef>
                <a:spcPct val="20000"/>
              </a:spcBef>
              <a:spcAft>
                <a:spcPct val="0"/>
              </a:spcAft>
              <a:buNone/>
              <a:defRPr/>
            </a:lvl3pPr>
            <a:lvl4pPr marL="1371600" indent="0" algn="ctr" rtl="0" fontAlgn="base">
              <a:spcBef>
                <a:spcPct val="20000"/>
              </a:spcBef>
              <a:spcAft>
                <a:spcPct val="0"/>
              </a:spcAft>
              <a:buNone/>
              <a:defRPr/>
            </a:lvl4pPr>
            <a:lvl5pPr marL="1828800" indent="0" algn="ctr" rtl="0" fontAlgn="base">
              <a:spcBef>
                <a:spcPct val="20000"/>
              </a:spcBef>
              <a:spcAft>
                <a:spcPct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7" name="Content Placeholder 6"/>
          <p:cNvSpPr>
            <a:spLocks noGrp="1"/>
          </p:cNvSpPr>
          <p:nvPr>
            <p:ph sz="quarter" idx="11"/>
            <p:custDataLst>
              <p:tags r:id="rId2"/>
            </p:custDataLst>
          </p:nvPr>
        </p:nvSpPr>
        <p:spPr>
          <a:xfrm>
            <a:off x="1461824" y="2329663"/>
            <a:ext cx="2161641" cy="4437126"/>
          </a:xfrm>
          <a:prstGeom prst="rect">
            <a:avLst/>
          </a:prstGeom>
        </p:spPr>
        <p:txBody>
          <a:bodyPr vert="vert" wrap="square" lIns="19941" tIns="126458" rIns="19941" bIns="126458" anchor="ctr">
            <a:normAutofit/>
          </a:bodyPr>
          <a:lstStyle>
            <a:lvl1pPr marL="0" indent="0" algn="l" rtl="0" fontAlgn="base">
              <a:spcBef>
                <a:spcPct val="20000"/>
              </a:spcBef>
              <a:spcAft>
                <a:spcPct val="0"/>
              </a:spcAft>
              <a:buNone/>
              <a:defRPr sz="3200"/>
            </a:lvl1pPr>
            <a:lvl2pPr marL="457200" indent="0" algn="l" rtl="0" fontAlgn="base">
              <a:spcBef>
                <a:spcPct val="20000"/>
              </a:spcBef>
              <a:spcAft>
                <a:spcPct val="0"/>
              </a:spcAft>
              <a:buNone/>
              <a:defRPr sz="3200"/>
            </a:lvl2pPr>
            <a:lvl3pPr marL="914400" indent="0" algn="l" rtl="0" fontAlgn="base">
              <a:spcBef>
                <a:spcPct val="20000"/>
              </a:spcBef>
              <a:spcAft>
                <a:spcPct val="0"/>
              </a:spcAft>
              <a:buNone/>
              <a:defRPr sz="3200"/>
            </a:lvl3pPr>
            <a:lvl4pPr marL="1371600" indent="0" algn="l" rtl="0" fontAlgn="base">
              <a:spcBef>
                <a:spcPct val="20000"/>
              </a:spcBef>
              <a:spcAft>
                <a:spcPct val="0"/>
              </a:spcAft>
              <a:buNone/>
              <a:defRPr sz="3200"/>
            </a:lvl4pPr>
            <a:lvl5pPr marL="1828800" indent="0" algn="l" rtl="0" fontAlgn="base">
              <a:spcBef>
                <a:spcPct val="20000"/>
              </a:spcBef>
              <a:spcAft>
                <a:spcPct val="0"/>
              </a:spcAft>
              <a:buNone/>
              <a:defRPr sz="3200"/>
            </a:lvl5pPr>
          </a:lstStyle>
          <a:p>
            <a:pPr lvl="0"/>
            <a:r>
              <a:rPr lang="en-US"/>
              <a:t>Click to edit Master text styles</a:t>
            </a:r>
          </a:p>
          <a:p>
            <a:pPr lvl="1"/>
            <a:endParaRPr lang="lt-LT"/>
          </a:p>
        </p:txBody>
      </p:sp>
      <p:sp>
        <p:nvSpPr>
          <p:cNvPr id="8" name="Content Placeholder 7"/>
          <p:cNvSpPr>
            <a:spLocks noGrp="1"/>
          </p:cNvSpPr>
          <p:nvPr>
            <p:ph sz="quarter" idx="12"/>
            <p:custDataLst>
              <p:tags r:id="rId3"/>
            </p:custDataLst>
          </p:nvPr>
        </p:nvSpPr>
        <p:spPr>
          <a:xfrm>
            <a:off x="3830729" y="2329663"/>
            <a:ext cx="2161641" cy="4437126"/>
          </a:xfrm>
          <a:prstGeom prst="rect">
            <a:avLst/>
          </a:prstGeom>
        </p:spPr>
        <p:txBody>
          <a:bodyPr vert="vert" wrap="square" lIns="19941" tIns="126458" rIns="19941" bIns="126458" anchor="ctr">
            <a:normAutofit/>
          </a:bodyPr>
          <a:lstStyle>
            <a:lvl1pPr marL="0" indent="0" algn="l" rtl="0" fontAlgn="base">
              <a:spcBef>
                <a:spcPct val="20000"/>
              </a:spcBef>
              <a:spcAft>
                <a:spcPct val="0"/>
              </a:spcAft>
              <a:buNone/>
              <a:defRPr sz="3200"/>
            </a:lvl1pPr>
            <a:lvl2pPr marL="457200" indent="0" algn="l" rtl="0" fontAlgn="base">
              <a:spcBef>
                <a:spcPct val="20000"/>
              </a:spcBef>
              <a:spcAft>
                <a:spcPct val="0"/>
              </a:spcAft>
              <a:buNone/>
              <a:defRPr sz="3200"/>
            </a:lvl2pPr>
            <a:lvl3pPr marL="914400" indent="0" algn="l" rtl="0" fontAlgn="base">
              <a:spcBef>
                <a:spcPct val="20000"/>
              </a:spcBef>
              <a:spcAft>
                <a:spcPct val="0"/>
              </a:spcAft>
              <a:buNone/>
              <a:defRPr sz="3200"/>
            </a:lvl3pPr>
            <a:lvl4pPr marL="1371600" indent="0" algn="l" rtl="0" fontAlgn="base">
              <a:spcBef>
                <a:spcPct val="20000"/>
              </a:spcBef>
              <a:spcAft>
                <a:spcPct val="0"/>
              </a:spcAft>
              <a:buNone/>
              <a:defRPr sz="3200"/>
            </a:lvl4pPr>
            <a:lvl5pPr marL="1828800" indent="0" algn="l" rtl="0" fontAlgn="base">
              <a:spcBef>
                <a:spcPct val="20000"/>
              </a:spcBef>
              <a:spcAft>
                <a:spcPct val="0"/>
              </a:spcAft>
              <a:buNone/>
              <a:defRPr sz="3200"/>
            </a:lvl5pPr>
          </a:lstStyle>
          <a:p>
            <a:pPr lvl="0"/>
            <a:r>
              <a:rPr lang="en-US"/>
              <a:t>Click to edit Master text styles</a:t>
            </a:r>
          </a:p>
          <a:p>
            <a:pPr lvl="1"/>
            <a:endParaRPr lang="lt-LT"/>
          </a:p>
        </p:txBody>
      </p:sp>
      <p:sp>
        <p:nvSpPr>
          <p:cNvPr id="9" name="Content Placeholder 8"/>
          <p:cNvSpPr>
            <a:spLocks noGrp="1"/>
          </p:cNvSpPr>
          <p:nvPr>
            <p:ph sz="quarter" idx="13"/>
            <p:custDataLst>
              <p:tags r:id="rId4"/>
            </p:custDataLst>
          </p:nvPr>
        </p:nvSpPr>
        <p:spPr>
          <a:xfrm>
            <a:off x="6199634" y="2329663"/>
            <a:ext cx="2161641" cy="4437126"/>
          </a:xfrm>
          <a:prstGeom prst="rect">
            <a:avLst/>
          </a:prstGeom>
        </p:spPr>
        <p:txBody>
          <a:bodyPr vert="vert" wrap="square" lIns="19941" tIns="126458" rIns="19941" bIns="126458" anchor="ctr">
            <a:normAutofit/>
          </a:bodyPr>
          <a:lstStyle>
            <a:lvl1pPr marL="0" indent="0" algn="l" rtl="0" fontAlgn="base">
              <a:spcBef>
                <a:spcPct val="20000"/>
              </a:spcBef>
              <a:spcAft>
                <a:spcPct val="0"/>
              </a:spcAft>
              <a:buNone/>
              <a:defRPr sz="3200"/>
            </a:lvl1pPr>
            <a:lvl2pPr marL="457200" indent="0" algn="l" rtl="0" fontAlgn="base">
              <a:spcBef>
                <a:spcPct val="20000"/>
              </a:spcBef>
              <a:spcAft>
                <a:spcPct val="0"/>
              </a:spcAft>
              <a:buNone/>
              <a:defRPr sz="3200"/>
            </a:lvl2pPr>
            <a:lvl3pPr marL="914400" indent="0" algn="l" rtl="0" fontAlgn="base">
              <a:spcBef>
                <a:spcPct val="20000"/>
              </a:spcBef>
              <a:spcAft>
                <a:spcPct val="0"/>
              </a:spcAft>
              <a:buNone/>
              <a:defRPr sz="3200"/>
            </a:lvl3pPr>
            <a:lvl4pPr marL="1371600" indent="0" algn="l" rtl="0" fontAlgn="base">
              <a:spcBef>
                <a:spcPct val="20000"/>
              </a:spcBef>
              <a:spcAft>
                <a:spcPct val="0"/>
              </a:spcAft>
              <a:buNone/>
              <a:defRPr sz="3200"/>
            </a:lvl4pPr>
            <a:lvl5pPr marL="1828800" indent="0" algn="l" rtl="0" fontAlgn="base">
              <a:spcBef>
                <a:spcPct val="20000"/>
              </a:spcBef>
              <a:spcAft>
                <a:spcPct val="0"/>
              </a:spcAft>
              <a:buNone/>
              <a:defRPr sz="3200"/>
            </a:lvl5pPr>
          </a:lstStyle>
          <a:p>
            <a:pPr lvl="0"/>
            <a:r>
              <a:rPr lang="en-US"/>
              <a:t>Click to edit Master text styles</a:t>
            </a:r>
          </a:p>
          <a:p>
            <a:pPr lvl="1"/>
            <a:endParaRPr lang="lt-LT"/>
          </a:p>
        </p:txBody>
      </p:sp>
      <p:sp>
        <p:nvSpPr>
          <p:cNvPr id="10" name="Content Placeholder 9"/>
          <p:cNvSpPr>
            <a:spLocks noGrp="1"/>
          </p:cNvSpPr>
          <p:nvPr>
            <p:ph sz="quarter" idx="14"/>
            <p:custDataLst>
              <p:tags r:id="rId5"/>
            </p:custDataLst>
          </p:nvPr>
        </p:nvSpPr>
        <p:spPr>
          <a:xfrm>
            <a:off x="8568540" y="2329663"/>
            <a:ext cx="2161641" cy="4437126"/>
          </a:xfrm>
          <a:prstGeom prst="rect">
            <a:avLst/>
          </a:prstGeom>
        </p:spPr>
        <p:txBody>
          <a:bodyPr vert="vert" wrap="square" lIns="19941" tIns="126458" rIns="19941" bIns="126458" anchor="ctr">
            <a:normAutofit/>
          </a:bodyPr>
          <a:lstStyle>
            <a:lvl1pPr marL="0" indent="0" algn="l" rtl="0" fontAlgn="base">
              <a:spcBef>
                <a:spcPct val="20000"/>
              </a:spcBef>
              <a:spcAft>
                <a:spcPct val="0"/>
              </a:spcAft>
              <a:buNone/>
              <a:defRPr sz="3200"/>
            </a:lvl1pPr>
            <a:lvl2pPr marL="457200" indent="0" algn="l" rtl="0" fontAlgn="base">
              <a:spcBef>
                <a:spcPct val="20000"/>
              </a:spcBef>
              <a:spcAft>
                <a:spcPct val="0"/>
              </a:spcAft>
              <a:buNone/>
              <a:defRPr sz="3200"/>
            </a:lvl2pPr>
            <a:lvl3pPr marL="914400" indent="0" algn="l" rtl="0" fontAlgn="base">
              <a:spcBef>
                <a:spcPct val="20000"/>
              </a:spcBef>
              <a:spcAft>
                <a:spcPct val="0"/>
              </a:spcAft>
              <a:buNone/>
              <a:defRPr sz="3200"/>
            </a:lvl3pPr>
            <a:lvl4pPr marL="1371600" indent="0" algn="l" rtl="0" fontAlgn="base">
              <a:spcBef>
                <a:spcPct val="20000"/>
              </a:spcBef>
              <a:spcAft>
                <a:spcPct val="0"/>
              </a:spcAft>
              <a:buNone/>
              <a:defRPr sz="3200"/>
            </a:lvl4pPr>
            <a:lvl5pPr marL="1828800" indent="0" algn="l" rtl="0" fontAlgn="base">
              <a:spcBef>
                <a:spcPct val="20000"/>
              </a:spcBef>
              <a:spcAft>
                <a:spcPct val="0"/>
              </a:spcAft>
              <a:buNone/>
              <a:defRPr sz="3200"/>
            </a:lvl5pPr>
          </a:lstStyle>
          <a:p>
            <a:pPr lvl="0"/>
            <a:r>
              <a:rPr lang="en-US"/>
              <a:t>Click to edit Master text styles</a:t>
            </a:r>
          </a:p>
          <a:p>
            <a:pPr lvl="1"/>
            <a:endParaRPr lang="lt-LT"/>
          </a:p>
        </p:txBody>
      </p:sp>
      <p:pic>
        <p:nvPicPr>
          <p:cNvPr id="11" name="Picture 10"/>
          <p:cNvPicPr>
            <a:picLocks/>
          </p:cNvPicPr>
          <p:nvPr userDrawn="1">
            <p:custDataLst>
              <p:tags r:id="rId6"/>
            </p:custDataLst>
          </p:nvPr>
        </p:nvPicPr>
        <p:blipFill>
          <a:blip r:embed="rId11">
            <a:extLst>
              <a:ext uri="{28A0092B-C50C-407E-A947-70E740481C1C}">
                <a14:useLocalDpi xmlns:a14="http://schemas.microsoft.com/office/drawing/2010/main" val="0"/>
              </a:ext>
            </a:extLst>
          </a:blip>
          <a:stretch>
            <a:fillRect/>
          </a:stretch>
        </p:blipFill>
        <p:spPr>
          <a:xfrm>
            <a:off x="1971141" y="1355827"/>
            <a:ext cx="1143000" cy="857250"/>
          </a:xfrm>
          <a:prstGeom prst="rect">
            <a:avLst/>
          </a:prstGeom>
        </p:spPr>
      </p:pic>
      <p:pic>
        <p:nvPicPr>
          <p:cNvPr id="12" name="Picture 11"/>
          <p:cNvPicPr>
            <a:picLocks/>
          </p:cNvPicPr>
          <p:nvPr userDrawn="1">
            <p:custDataLst>
              <p:tags r:id="rId7"/>
            </p:custDataLst>
          </p:nvPr>
        </p:nvPicPr>
        <p:blipFill>
          <a:blip r:embed="rId12">
            <a:extLst>
              <a:ext uri="{28A0092B-C50C-407E-A947-70E740481C1C}">
                <a14:useLocalDpi xmlns:a14="http://schemas.microsoft.com/office/drawing/2010/main" val="0"/>
              </a:ext>
            </a:extLst>
          </a:blip>
          <a:stretch>
            <a:fillRect/>
          </a:stretch>
        </p:blipFill>
        <p:spPr>
          <a:xfrm>
            <a:off x="4340047" y="1355827"/>
            <a:ext cx="1143000" cy="857250"/>
          </a:xfrm>
          <a:prstGeom prst="rect">
            <a:avLst/>
          </a:prstGeom>
        </p:spPr>
      </p:pic>
      <p:pic>
        <p:nvPicPr>
          <p:cNvPr id="13" name="Picture 12"/>
          <p:cNvPicPr>
            <a:picLocks/>
          </p:cNvPicPr>
          <p:nvPr userDrawn="1">
            <p:custDataLst>
              <p:tags r:id="rId8"/>
            </p:custDataLst>
          </p:nvPr>
        </p:nvPicPr>
        <p:blipFill>
          <a:blip r:embed="rId13">
            <a:extLst>
              <a:ext uri="{28A0092B-C50C-407E-A947-70E740481C1C}">
                <a14:useLocalDpi xmlns:a14="http://schemas.microsoft.com/office/drawing/2010/main" val="0"/>
              </a:ext>
            </a:extLst>
          </a:blip>
          <a:stretch>
            <a:fillRect/>
          </a:stretch>
        </p:blipFill>
        <p:spPr>
          <a:xfrm>
            <a:off x="6708953" y="1355827"/>
            <a:ext cx="1143000" cy="857250"/>
          </a:xfrm>
          <a:prstGeom prst="rect">
            <a:avLst/>
          </a:prstGeom>
        </p:spPr>
      </p:pic>
      <p:pic>
        <p:nvPicPr>
          <p:cNvPr id="14" name="Picture 13"/>
          <p:cNvPicPr>
            <a:picLocks/>
          </p:cNvPicPr>
          <p:nvPr userDrawn="1">
            <p:custDataLst>
              <p:tags r:id="rId9"/>
            </p:custDataLst>
          </p:nvPr>
        </p:nvPicPr>
        <p:blipFill>
          <a:blip r:embed="rId14">
            <a:extLst>
              <a:ext uri="{28A0092B-C50C-407E-A947-70E740481C1C}">
                <a14:useLocalDpi xmlns:a14="http://schemas.microsoft.com/office/drawing/2010/main" val="0"/>
              </a:ext>
            </a:extLst>
          </a:blip>
          <a:stretch>
            <a:fillRect/>
          </a:stretch>
        </p:blipFill>
        <p:spPr>
          <a:xfrm>
            <a:off x="9077859" y="1355827"/>
            <a:ext cx="1143000" cy="857250"/>
          </a:xfrm>
          <a:prstGeom prst="rect">
            <a:avLst/>
          </a:prstGeom>
        </p:spPr>
      </p:pic>
    </p:spTree>
    <p:custDataLst>
      <p:custData r:id="rId1"/>
    </p:custDataLst>
    <p:extLst>
      <p:ext uri="{BB962C8B-B14F-4D97-AF65-F5344CB8AC3E}">
        <p14:creationId xmlns:p14="http://schemas.microsoft.com/office/powerpoint/2010/main" val="7676576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Mouse Mischief 2 - 4 Choices Bottom">
    <p:spTree>
      <p:nvGrpSpPr>
        <p:cNvPr id="1" name=""/>
        <p:cNvGrpSpPr/>
        <p:nvPr/>
      </p:nvGrpSpPr>
      <p:grpSpPr>
        <a:xfrm>
          <a:off x="0" y="0"/>
          <a:ext cx="0" cy="0"/>
          <a:chOff x="0" y="0"/>
          <a:chExt cx="0" cy="0"/>
        </a:xfrm>
      </p:grpSpPr>
      <p:sp>
        <p:nvSpPr>
          <p:cNvPr id="6" name="Text Placeholder 5"/>
          <p:cNvSpPr>
            <a:spLocks noGrp="1"/>
          </p:cNvSpPr>
          <p:nvPr>
            <p:ph type="body" idx="10"/>
          </p:nvPr>
        </p:nvSpPr>
        <p:spPr>
          <a:xfrm>
            <a:off x="207264" y="116587"/>
            <a:ext cx="11777472" cy="759181"/>
          </a:xfrm>
        </p:spPr>
        <p:txBody>
          <a:bodyPr vert="horz" wrap="square" anchor="ctr" anchorCtr="1">
            <a:normAutofit/>
          </a:bodyPr>
          <a:lstStyle>
            <a:lvl1pPr marL="0" indent="0" algn="ctr" rtl="0" fontAlgn="base">
              <a:spcBef>
                <a:spcPct val="20000"/>
              </a:spcBef>
              <a:spcAft>
                <a:spcPct val="0"/>
              </a:spcAft>
              <a:buNone/>
              <a:defRPr/>
            </a:lvl1pPr>
            <a:lvl2pPr marL="457200" indent="0" algn="ctr" rtl="0" fontAlgn="base">
              <a:spcBef>
                <a:spcPct val="20000"/>
              </a:spcBef>
              <a:spcAft>
                <a:spcPct val="0"/>
              </a:spcAft>
              <a:buNone/>
              <a:defRPr/>
            </a:lvl2pPr>
            <a:lvl3pPr marL="914400" indent="0" algn="ctr" rtl="0" fontAlgn="base">
              <a:spcBef>
                <a:spcPct val="20000"/>
              </a:spcBef>
              <a:spcAft>
                <a:spcPct val="0"/>
              </a:spcAft>
              <a:buNone/>
              <a:defRPr/>
            </a:lvl3pPr>
            <a:lvl4pPr marL="1371600" indent="0" algn="ctr" rtl="0" fontAlgn="base">
              <a:spcBef>
                <a:spcPct val="20000"/>
              </a:spcBef>
              <a:spcAft>
                <a:spcPct val="0"/>
              </a:spcAft>
              <a:buNone/>
              <a:defRPr/>
            </a:lvl4pPr>
            <a:lvl5pPr marL="1828800" indent="0" algn="ctr" rtl="0" fontAlgn="base">
              <a:spcBef>
                <a:spcPct val="20000"/>
              </a:spcBef>
              <a:spcAft>
                <a:spcPct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7" name="Content Placeholder 6"/>
          <p:cNvSpPr>
            <a:spLocks noGrp="1"/>
          </p:cNvSpPr>
          <p:nvPr>
            <p:ph sz="quarter" idx="11"/>
            <p:custDataLst>
              <p:tags r:id="rId2"/>
            </p:custDataLst>
          </p:nvPr>
        </p:nvSpPr>
        <p:spPr>
          <a:xfrm>
            <a:off x="1461824" y="966978"/>
            <a:ext cx="2161641" cy="3840480"/>
          </a:xfrm>
          <a:prstGeom prst="rect">
            <a:avLst/>
          </a:prstGeom>
        </p:spPr>
        <p:txBody>
          <a:bodyPr vert="vert270" wrap="square" lIns="19941" tIns="109454" rIns="19941" bIns="109454" anchor="ctr">
            <a:normAutofit/>
          </a:bodyPr>
          <a:lstStyle>
            <a:lvl1pPr marL="0" indent="0" algn="l" rtl="0" fontAlgn="base">
              <a:spcBef>
                <a:spcPct val="20000"/>
              </a:spcBef>
              <a:spcAft>
                <a:spcPct val="0"/>
              </a:spcAft>
              <a:buNone/>
              <a:defRPr sz="3200"/>
            </a:lvl1pPr>
            <a:lvl2pPr marL="457200" indent="0" algn="l" rtl="0" fontAlgn="base">
              <a:spcBef>
                <a:spcPct val="20000"/>
              </a:spcBef>
              <a:spcAft>
                <a:spcPct val="0"/>
              </a:spcAft>
              <a:buNone/>
              <a:defRPr sz="3200"/>
            </a:lvl2pPr>
            <a:lvl3pPr marL="914400" indent="0" algn="l" rtl="0" fontAlgn="base">
              <a:spcBef>
                <a:spcPct val="20000"/>
              </a:spcBef>
              <a:spcAft>
                <a:spcPct val="0"/>
              </a:spcAft>
              <a:buNone/>
              <a:defRPr sz="3200"/>
            </a:lvl3pPr>
            <a:lvl4pPr marL="1371600" indent="0" algn="l" rtl="0" fontAlgn="base">
              <a:spcBef>
                <a:spcPct val="20000"/>
              </a:spcBef>
              <a:spcAft>
                <a:spcPct val="0"/>
              </a:spcAft>
              <a:buNone/>
              <a:defRPr sz="3200"/>
            </a:lvl4pPr>
            <a:lvl5pPr marL="1828800" indent="0" algn="l" rtl="0" fontAlgn="base">
              <a:spcBef>
                <a:spcPct val="20000"/>
              </a:spcBef>
              <a:spcAft>
                <a:spcPct val="0"/>
              </a:spcAft>
              <a:buNone/>
              <a:defRPr sz="3200"/>
            </a:lvl5pPr>
          </a:lstStyle>
          <a:p>
            <a:pPr lvl="0"/>
            <a:r>
              <a:rPr lang="en-US"/>
              <a:t>Click to edit Master text styles</a:t>
            </a:r>
          </a:p>
          <a:p>
            <a:pPr lvl="1"/>
            <a:endParaRPr lang="lt-LT"/>
          </a:p>
        </p:txBody>
      </p:sp>
      <p:sp>
        <p:nvSpPr>
          <p:cNvPr id="8" name="Content Placeholder 7"/>
          <p:cNvSpPr>
            <a:spLocks noGrp="1"/>
          </p:cNvSpPr>
          <p:nvPr>
            <p:ph sz="quarter" idx="12"/>
            <p:custDataLst>
              <p:tags r:id="rId3"/>
            </p:custDataLst>
          </p:nvPr>
        </p:nvSpPr>
        <p:spPr>
          <a:xfrm>
            <a:off x="3830729" y="966978"/>
            <a:ext cx="2161641" cy="3840480"/>
          </a:xfrm>
          <a:prstGeom prst="rect">
            <a:avLst/>
          </a:prstGeom>
        </p:spPr>
        <p:txBody>
          <a:bodyPr vert="vert270" wrap="square" lIns="19941" tIns="109454" rIns="19941" bIns="109454" anchor="ctr">
            <a:normAutofit/>
          </a:bodyPr>
          <a:lstStyle>
            <a:lvl1pPr marL="0" indent="0" algn="l" rtl="0" fontAlgn="base">
              <a:spcBef>
                <a:spcPct val="20000"/>
              </a:spcBef>
              <a:spcAft>
                <a:spcPct val="0"/>
              </a:spcAft>
              <a:buNone/>
              <a:defRPr sz="3200"/>
            </a:lvl1pPr>
            <a:lvl2pPr marL="457200" indent="0" algn="l" rtl="0" fontAlgn="base">
              <a:spcBef>
                <a:spcPct val="20000"/>
              </a:spcBef>
              <a:spcAft>
                <a:spcPct val="0"/>
              </a:spcAft>
              <a:buNone/>
              <a:defRPr sz="3200"/>
            </a:lvl2pPr>
            <a:lvl3pPr marL="914400" indent="0" algn="l" rtl="0" fontAlgn="base">
              <a:spcBef>
                <a:spcPct val="20000"/>
              </a:spcBef>
              <a:spcAft>
                <a:spcPct val="0"/>
              </a:spcAft>
              <a:buNone/>
              <a:defRPr sz="3200"/>
            </a:lvl3pPr>
            <a:lvl4pPr marL="1371600" indent="0" algn="l" rtl="0" fontAlgn="base">
              <a:spcBef>
                <a:spcPct val="20000"/>
              </a:spcBef>
              <a:spcAft>
                <a:spcPct val="0"/>
              </a:spcAft>
              <a:buNone/>
              <a:defRPr sz="3200"/>
            </a:lvl4pPr>
            <a:lvl5pPr marL="1828800" indent="0" algn="l" rtl="0" fontAlgn="base">
              <a:spcBef>
                <a:spcPct val="20000"/>
              </a:spcBef>
              <a:spcAft>
                <a:spcPct val="0"/>
              </a:spcAft>
              <a:buNone/>
              <a:defRPr sz="3200"/>
            </a:lvl5pPr>
          </a:lstStyle>
          <a:p>
            <a:pPr lvl="0"/>
            <a:r>
              <a:rPr lang="en-US"/>
              <a:t>Click to edit Master text styles</a:t>
            </a:r>
          </a:p>
          <a:p>
            <a:pPr lvl="1"/>
            <a:endParaRPr lang="lt-LT"/>
          </a:p>
        </p:txBody>
      </p:sp>
      <p:sp>
        <p:nvSpPr>
          <p:cNvPr id="9" name="Content Placeholder 8"/>
          <p:cNvSpPr>
            <a:spLocks noGrp="1"/>
          </p:cNvSpPr>
          <p:nvPr>
            <p:ph sz="quarter" idx="13"/>
            <p:custDataLst>
              <p:tags r:id="rId4"/>
            </p:custDataLst>
          </p:nvPr>
        </p:nvSpPr>
        <p:spPr>
          <a:xfrm>
            <a:off x="6199634" y="966978"/>
            <a:ext cx="2161641" cy="3840480"/>
          </a:xfrm>
          <a:prstGeom prst="rect">
            <a:avLst/>
          </a:prstGeom>
        </p:spPr>
        <p:txBody>
          <a:bodyPr vert="vert270" wrap="square" lIns="19941" tIns="109454" rIns="19941" bIns="109454" anchor="ctr">
            <a:normAutofit/>
          </a:bodyPr>
          <a:lstStyle>
            <a:lvl1pPr marL="0" indent="0" algn="l" rtl="0" fontAlgn="base">
              <a:spcBef>
                <a:spcPct val="20000"/>
              </a:spcBef>
              <a:spcAft>
                <a:spcPct val="0"/>
              </a:spcAft>
              <a:buNone/>
              <a:defRPr sz="3200"/>
            </a:lvl1pPr>
            <a:lvl2pPr marL="457200" indent="0" algn="l" rtl="0" fontAlgn="base">
              <a:spcBef>
                <a:spcPct val="20000"/>
              </a:spcBef>
              <a:spcAft>
                <a:spcPct val="0"/>
              </a:spcAft>
              <a:buNone/>
              <a:defRPr sz="3200"/>
            </a:lvl2pPr>
            <a:lvl3pPr marL="914400" indent="0" algn="l" rtl="0" fontAlgn="base">
              <a:spcBef>
                <a:spcPct val="20000"/>
              </a:spcBef>
              <a:spcAft>
                <a:spcPct val="0"/>
              </a:spcAft>
              <a:buNone/>
              <a:defRPr sz="3200"/>
            </a:lvl3pPr>
            <a:lvl4pPr marL="1371600" indent="0" algn="l" rtl="0" fontAlgn="base">
              <a:spcBef>
                <a:spcPct val="20000"/>
              </a:spcBef>
              <a:spcAft>
                <a:spcPct val="0"/>
              </a:spcAft>
              <a:buNone/>
              <a:defRPr sz="3200"/>
            </a:lvl4pPr>
            <a:lvl5pPr marL="1828800" indent="0" algn="l" rtl="0" fontAlgn="base">
              <a:spcBef>
                <a:spcPct val="20000"/>
              </a:spcBef>
              <a:spcAft>
                <a:spcPct val="0"/>
              </a:spcAft>
              <a:buNone/>
              <a:defRPr sz="3200"/>
            </a:lvl5pPr>
          </a:lstStyle>
          <a:p>
            <a:pPr lvl="0"/>
            <a:r>
              <a:rPr lang="en-US"/>
              <a:t>Click to edit Master text styles</a:t>
            </a:r>
          </a:p>
          <a:p>
            <a:pPr lvl="1"/>
            <a:endParaRPr lang="lt-LT"/>
          </a:p>
        </p:txBody>
      </p:sp>
      <p:sp>
        <p:nvSpPr>
          <p:cNvPr id="10" name="Content Placeholder 9"/>
          <p:cNvSpPr>
            <a:spLocks noGrp="1"/>
          </p:cNvSpPr>
          <p:nvPr>
            <p:ph sz="quarter" idx="14"/>
            <p:custDataLst>
              <p:tags r:id="rId5"/>
            </p:custDataLst>
          </p:nvPr>
        </p:nvSpPr>
        <p:spPr>
          <a:xfrm>
            <a:off x="8568540" y="966978"/>
            <a:ext cx="2161641" cy="3840480"/>
          </a:xfrm>
          <a:prstGeom prst="rect">
            <a:avLst/>
          </a:prstGeom>
        </p:spPr>
        <p:txBody>
          <a:bodyPr vert="vert270" wrap="square" lIns="19941" tIns="109454" rIns="19941" bIns="109454" anchor="ctr">
            <a:normAutofit/>
          </a:bodyPr>
          <a:lstStyle>
            <a:lvl1pPr marL="0" indent="0" algn="l" rtl="0" fontAlgn="base">
              <a:spcBef>
                <a:spcPct val="20000"/>
              </a:spcBef>
              <a:spcAft>
                <a:spcPct val="0"/>
              </a:spcAft>
              <a:buNone/>
              <a:defRPr sz="3200"/>
            </a:lvl1pPr>
            <a:lvl2pPr marL="457200" indent="0" algn="l" rtl="0" fontAlgn="base">
              <a:spcBef>
                <a:spcPct val="20000"/>
              </a:spcBef>
              <a:spcAft>
                <a:spcPct val="0"/>
              </a:spcAft>
              <a:buNone/>
              <a:defRPr sz="3200"/>
            </a:lvl2pPr>
            <a:lvl3pPr marL="914400" indent="0" algn="l" rtl="0" fontAlgn="base">
              <a:spcBef>
                <a:spcPct val="20000"/>
              </a:spcBef>
              <a:spcAft>
                <a:spcPct val="0"/>
              </a:spcAft>
              <a:buNone/>
              <a:defRPr sz="3200"/>
            </a:lvl3pPr>
            <a:lvl4pPr marL="1371600" indent="0" algn="l" rtl="0" fontAlgn="base">
              <a:spcBef>
                <a:spcPct val="20000"/>
              </a:spcBef>
              <a:spcAft>
                <a:spcPct val="0"/>
              </a:spcAft>
              <a:buNone/>
              <a:defRPr sz="3200"/>
            </a:lvl4pPr>
            <a:lvl5pPr marL="1828800" indent="0" algn="l" rtl="0" fontAlgn="base">
              <a:spcBef>
                <a:spcPct val="20000"/>
              </a:spcBef>
              <a:spcAft>
                <a:spcPct val="0"/>
              </a:spcAft>
              <a:buNone/>
              <a:defRPr sz="3200"/>
            </a:lvl5pPr>
          </a:lstStyle>
          <a:p>
            <a:pPr lvl="0"/>
            <a:r>
              <a:rPr lang="en-US"/>
              <a:t>Click to edit Master text styles</a:t>
            </a:r>
          </a:p>
          <a:p>
            <a:pPr lvl="1"/>
            <a:endParaRPr lang="lt-LT"/>
          </a:p>
        </p:txBody>
      </p:sp>
      <p:pic>
        <p:nvPicPr>
          <p:cNvPr id="11" name="Picture 10"/>
          <p:cNvPicPr>
            <a:picLocks/>
          </p:cNvPicPr>
          <p:nvPr userDrawn="1">
            <p:custDataLst>
              <p:tags r:id="rId6"/>
            </p:custDataLst>
          </p:nvPr>
        </p:nvPicPr>
        <p:blipFill>
          <a:blip r:embed="rId11">
            <a:extLst>
              <a:ext uri="{28A0092B-C50C-407E-A947-70E740481C1C}">
                <a14:useLocalDpi xmlns:a14="http://schemas.microsoft.com/office/drawing/2010/main" val="0"/>
              </a:ext>
            </a:extLst>
          </a:blip>
          <a:stretch>
            <a:fillRect/>
          </a:stretch>
        </p:blipFill>
        <p:spPr>
          <a:xfrm>
            <a:off x="1971141" y="4924044"/>
            <a:ext cx="1143000" cy="857250"/>
          </a:xfrm>
          <a:prstGeom prst="rect">
            <a:avLst/>
          </a:prstGeom>
        </p:spPr>
      </p:pic>
      <p:pic>
        <p:nvPicPr>
          <p:cNvPr id="12" name="Picture 11"/>
          <p:cNvPicPr>
            <a:picLocks/>
          </p:cNvPicPr>
          <p:nvPr userDrawn="1">
            <p:custDataLst>
              <p:tags r:id="rId7"/>
            </p:custDataLst>
          </p:nvPr>
        </p:nvPicPr>
        <p:blipFill>
          <a:blip r:embed="rId12">
            <a:extLst>
              <a:ext uri="{28A0092B-C50C-407E-A947-70E740481C1C}">
                <a14:useLocalDpi xmlns:a14="http://schemas.microsoft.com/office/drawing/2010/main" val="0"/>
              </a:ext>
            </a:extLst>
          </a:blip>
          <a:stretch>
            <a:fillRect/>
          </a:stretch>
        </p:blipFill>
        <p:spPr>
          <a:xfrm>
            <a:off x="4340047" y="4924044"/>
            <a:ext cx="1143000" cy="857250"/>
          </a:xfrm>
          <a:prstGeom prst="rect">
            <a:avLst/>
          </a:prstGeom>
        </p:spPr>
      </p:pic>
      <p:pic>
        <p:nvPicPr>
          <p:cNvPr id="13" name="Picture 12"/>
          <p:cNvPicPr>
            <a:picLocks/>
          </p:cNvPicPr>
          <p:nvPr userDrawn="1">
            <p:custDataLst>
              <p:tags r:id="rId8"/>
            </p:custDataLst>
          </p:nvPr>
        </p:nvPicPr>
        <p:blipFill>
          <a:blip r:embed="rId13">
            <a:extLst>
              <a:ext uri="{28A0092B-C50C-407E-A947-70E740481C1C}">
                <a14:useLocalDpi xmlns:a14="http://schemas.microsoft.com/office/drawing/2010/main" val="0"/>
              </a:ext>
            </a:extLst>
          </a:blip>
          <a:stretch>
            <a:fillRect/>
          </a:stretch>
        </p:blipFill>
        <p:spPr>
          <a:xfrm>
            <a:off x="6708953" y="4924044"/>
            <a:ext cx="1143000" cy="857250"/>
          </a:xfrm>
          <a:prstGeom prst="rect">
            <a:avLst/>
          </a:prstGeom>
        </p:spPr>
      </p:pic>
      <p:pic>
        <p:nvPicPr>
          <p:cNvPr id="14" name="Picture 13"/>
          <p:cNvPicPr>
            <a:picLocks/>
          </p:cNvPicPr>
          <p:nvPr userDrawn="1">
            <p:custDataLst>
              <p:tags r:id="rId9"/>
            </p:custDataLst>
          </p:nvPr>
        </p:nvPicPr>
        <p:blipFill>
          <a:blip r:embed="rId14">
            <a:extLst>
              <a:ext uri="{28A0092B-C50C-407E-A947-70E740481C1C}">
                <a14:useLocalDpi xmlns:a14="http://schemas.microsoft.com/office/drawing/2010/main" val="0"/>
              </a:ext>
            </a:extLst>
          </a:blip>
          <a:stretch>
            <a:fillRect/>
          </a:stretch>
        </p:blipFill>
        <p:spPr>
          <a:xfrm>
            <a:off x="9077859" y="4924044"/>
            <a:ext cx="1143000" cy="857250"/>
          </a:xfrm>
          <a:prstGeom prst="rect">
            <a:avLst/>
          </a:prstGeom>
        </p:spPr>
      </p:pic>
    </p:spTree>
    <p:custDataLst>
      <p:custData r:id="rId1"/>
    </p:custDataLst>
    <p:extLst>
      <p:ext uri="{BB962C8B-B14F-4D97-AF65-F5344CB8AC3E}">
        <p14:creationId xmlns:p14="http://schemas.microsoft.com/office/powerpoint/2010/main" val="1228139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Pavadinimas ir turinys">
    <p:spTree>
      <p:nvGrpSpPr>
        <p:cNvPr id="1" name=""/>
        <p:cNvGrpSpPr/>
        <p:nvPr/>
      </p:nvGrpSpPr>
      <p:grpSpPr>
        <a:xfrm>
          <a:off x="0" y="0"/>
          <a:ext cx="0" cy="0"/>
          <a:chOff x="0" y="0"/>
          <a:chExt cx="0" cy="0"/>
        </a:xfrm>
      </p:grpSpPr>
      <p:sp>
        <p:nvSpPr>
          <p:cNvPr id="2" name="1 pavadinimas"/>
          <p:cNvSpPr>
            <a:spLocks noGrp="1"/>
          </p:cNvSpPr>
          <p:nvPr>
            <p:ph type="title" hasCustomPrompt="1"/>
          </p:nvPr>
        </p:nvSpPr>
        <p:spPr/>
        <p:txBody>
          <a:bodyPr rtlCol="0"/>
          <a:lstStyle>
            <a:lvl1pPr rtl="0">
              <a:defRPr/>
            </a:lvl1pPr>
          </a:lstStyle>
          <a:p>
            <a:pPr rtl="0"/>
            <a:r>
              <a:rPr lang="lt-LT" dirty="0"/>
              <a:t>Spustelėkite, jei norite redaguoti ruošinio pavadinimo stilių</a:t>
            </a:r>
          </a:p>
        </p:txBody>
      </p:sp>
      <p:sp>
        <p:nvSpPr>
          <p:cNvPr id="3" name="2 turinio vietos rezervavimo ženklas"/>
          <p:cNvSpPr>
            <a:spLocks noGrp="1"/>
          </p:cNvSpPr>
          <p:nvPr>
            <p:ph idx="1" hasCustomPrompt="1"/>
          </p:nvPr>
        </p:nvSpPr>
        <p:spPr/>
        <p:txBody>
          <a:bodyPr rtlCol="0"/>
          <a:lstStyle>
            <a:lvl1pPr rtl="0">
              <a:defRPr/>
            </a:lvl1pPr>
          </a:lstStyle>
          <a:p>
            <a:pPr lvl="0" rtl="0"/>
            <a:r>
              <a:rPr lang="lt-LT" dirty="0"/>
              <a:t>Spustelėkite, jei norite redaguoti ruošinio teksto stilius</a:t>
            </a:r>
          </a:p>
          <a:p>
            <a:pPr lvl="1" rtl="0"/>
            <a:r>
              <a:rPr lang="lt-LT" dirty="0"/>
              <a:t>Antras lygis</a:t>
            </a:r>
          </a:p>
          <a:p>
            <a:pPr lvl="2" rtl="0"/>
            <a:r>
              <a:rPr lang="lt-LT" dirty="0"/>
              <a:t>Trečias lygis</a:t>
            </a:r>
          </a:p>
          <a:p>
            <a:pPr lvl="3" rtl="0"/>
            <a:r>
              <a:rPr lang="lt-LT" dirty="0"/>
              <a:t>Ketvirtas lygis</a:t>
            </a:r>
          </a:p>
          <a:p>
            <a:pPr lvl="4" rtl="0"/>
            <a:r>
              <a:rPr lang="lt-LT" dirty="0"/>
              <a:t>Penktas lygis</a:t>
            </a:r>
          </a:p>
        </p:txBody>
      </p:sp>
      <p:sp>
        <p:nvSpPr>
          <p:cNvPr id="4" name="3 datos vietos rezervavimo ženklas"/>
          <p:cNvSpPr>
            <a:spLocks noGrp="1"/>
          </p:cNvSpPr>
          <p:nvPr>
            <p:ph type="dt" sz="half" idx="10"/>
          </p:nvPr>
        </p:nvSpPr>
        <p:spPr/>
        <p:txBody>
          <a:bodyPr rtlCol="0"/>
          <a:lstStyle>
            <a:lvl1pPr>
              <a:defRPr/>
            </a:lvl1pPr>
          </a:lstStyle>
          <a:p>
            <a:fld id="{75E8E6A2-267E-473E-80E2-328AADAF5AE1}" type="datetime1">
              <a:rPr lang="lt-LT" smtClean="0"/>
              <a:pPr/>
              <a:t>2025-02-18</a:t>
            </a:fld>
            <a:endParaRPr lang="lt-LT" dirty="0"/>
          </a:p>
        </p:txBody>
      </p:sp>
      <p:sp>
        <p:nvSpPr>
          <p:cNvPr id="5" name="4 poraštės vietos rezervavimo ženklas"/>
          <p:cNvSpPr>
            <a:spLocks noGrp="1"/>
          </p:cNvSpPr>
          <p:nvPr>
            <p:ph type="ftr" sz="quarter" idx="11"/>
          </p:nvPr>
        </p:nvSpPr>
        <p:spPr/>
        <p:txBody>
          <a:bodyPr rtlCol="0"/>
          <a:lstStyle/>
          <a:p>
            <a:pPr rtl="0"/>
            <a:endParaRPr lang="lt-LT" dirty="0"/>
          </a:p>
        </p:txBody>
      </p:sp>
      <p:sp>
        <p:nvSpPr>
          <p:cNvPr id="6" name="5 skaidrės numerio vietos rezervavimo ženklas"/>
          <p:cNvSpPr>
            <a:spLocks noGrp="1"/>
          </p:cNvSpPr>
          <p:nvPr>
            <p:ph type="sldNum" sz="quarter" idx="12"/>
          </p:nvPr>
        </p:nvSpPr>
        <p:spPr/>
        <p:txBody>
          <a:bodyPr rtlCol="0"/>
          <a:lstStyle/>
          <a:p>
            <a:pPr rtl="0"/>
            <a:fld id="{8FDBFFB2-86D9-4B8F-A59A-553A60B94BBE}" type="slidenum">
              <a:rPr lang="lt-LT" smtClean="0"/>
              <a:t>‹#›</a:t>
            </a:fld>
            <a:endParaRPr lang="lt-LT" dirty="0"/>
          </a:p>
        </p:txBody>
      </p:sp>
    </p:spTree>
    <p:extLst>
      <p:ext uri="{BB962C8B-B14F-4D97-AF65-F5344CB8AC3E}">
        <p14:creationId xmlns:p14="http://schemas.microsoft.com/office/powerpoint/2010/main" val="25899905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kcijos antraštė">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1 pavadinimas"/>
          <p:cNvSpPr>
            <a:spLocks noGrp="1"/>
          </p:cNvSpPr>
          <p:nvPr>
            <p:ph type="title"/>
          </p:nvPr>
        </p:nvSpPr>
        <p:spPr>
          <a:xfrm>
            <a:off x="5180013" y="1600200"/>
            <a:ext cx="6400801" cy="2486025"/>
          </a:xfrm>
        </p:spPr>
        <p:txBody>
          <a:bodyPr rtlCol="0" anchor="b">
            <a:normAutofit/>
          </a:bodyPr>
          <a:lstStyle>
            <a:lvl1pPr algn="l" rtl="0">
              <a:defRPr sz="5200"/>
            </a:lvl1pPr>
          </a:lstStyle>
          <a:p>
            <a:pPr rtl="0"/>
            <a:r>
              <a:rPr lang="lt-LT"/>
              <a:t>Spustelėję redag. ruoš. pavad. stilių</a:t>
            </a:r>
            <a:endParaRPr lang="lt-LT" dirty="0"/>
          </a:p>
        </p:txBody>
      </p:sp>
      <p:sp>
        <p:nvSpPr>
          <p:cNvPr id="3" name="2 teksto vietos rezervavimo ženklas"/>
          <p:cNvSpPr>
            <a:spLocks noGrp="1"/>
          </p:cNvSpPr>
          <p:nvPr>
            <p:ph type="body" idx="1"/>
          </p:nvPr>
        </p:nvSpPr>
        <p:spPr>
          <a:xfrm>
            <a:off x="5180011" y="4105029"/>
            <a:ext cx="6400801" cy="914400"/>
          </a:xfrm>
        </p:spPr>
        <p:txBody>
          <a:bodyPr rtlCol="0">
            <a:normAutofit/>
          </a:bodyPr>
          <a:lstStyle>
            <a:lvl1pPr marL="0" indent="0" algn="l" rtl="0">
              <a:buNone/>
              <a:defRPr sz="2000">
                <a:solidFill>
                  <a:schemeClr val="accent2"/>
                </a:solidFill>
              </a:defRPr>
            </a:lvl1pPr>
            <a:lvl2pPr marL="457200" indent="0" algn="l" rtl="0">
              <a:buNone/>
              <a:defRPr sz="2000">
                <a:solidFill>
                  <a:schemeClr val="tx1">
                    <a:tint val="75000"/>
                  </a:schemeClr>
                </a:solidFill>
              </a:defRPr>
            </a:lvl2pPr>
            <a:lvl3pPr marL="914400" indent="0" algn="l" rtl="0">
              <a:buNone/>
              <a:defRPr sz="1800">
                <a:solidFill>
                  <a:schemeClr val="tx1">
                    <a:tint val="75000"/>
                  </a:schemeClr>
                </a:solidFill>
              </a:defRPr>
            </a:lvl3pPr>
            <a:lvl4pPr marL="1371600" indent="0" algn="l" rtl="0">
              <a:buNone/>
              <a:defRPr sz="1600">
                <a:solidFill>
                  <a:schemeClr val="tx1">
                    <a:tint val="75000"/>
                  </a:schemeClr>
                </a:solidFill>
              </a:defRPr>
            </a:lvl4pPr>
            <a:lvl5pPr marL="1828800" indent="0" algn="l" rtl="0">
              <a:buNone/>
              <a:defRPr sz="1600">
                <a:solidFill>
                  <a:schemeClr val="tx1">
                    <a:tint val="75000"/>
                  </a:schemeClr>
                </a:solidFill>
              </a:defRPr>
            </a:lvl5pPr>
            <a:lvl6pPr marL="2286000" indent="0" algn="l" rtl="0">
              <a:buNone/>
              <a:defRPr sz="1600">
                <a:solidFill>
                  <a:schemeClr val="tx1">
                    <a:tint val="75000"/>
                  </a:schemeClr>
                </a:solidFill>
              </a:defRPr>
            </a:lvl6pPr>
            <a:lvl7pPr marL="2743200" indent="0" algn="l" rtl="0">
              <a:buNone/>
              <a:defRPr sz="1600">
                <a:solidFill>
                  <a:schemeClr val="tx1">
                    <a:tint val="75000"/>
                  </a:schemeClr>
                </a:solidFill>
              </a:defRPr>
            </a:lvl7pPr>
            <a:lvl8pPr marL="3200400" indent="0" algn="l" rtl="0">
              <a:buNone/>
              <a:defRPr sz="1600">
                <a:solidFill>
                  <a:schemeClr val="tx1">
                    <a:tint val="75000"/>
                  </a:schemeClr>
                </a:solidFill>
              </a:defRPr>
            </a:lvl8pPr>
            <a:lvl9pPr marL="3657600" indent="0" algn="l" rtl="0">
              <a:buNone/>
              <a:defRPr sz="1600">
                <a:solidFill>
                  <a:schemeClr val="tx1">
                    <a:tint val="75000"/>
                  </a:schemeClr>
                </a:solidFill>
              </a:defRPr>
            </a:lvl9pPr>
          </a:lstStyle>
          <a:p>
            <a:pPr lvl="0" rtl="0"/>
            <a:r>
              <a:rPr lang="lt-LT"/>
              <a:t>Redaguoti šablono teksto stilius</a:t>
            </a:r>
          </a:p>
        </p:txBody>
      </p:sp>
      <p:sp>
        <p:nvSpPr>
          <p:cNvPr id="4" name="3 datos vietos rezervavimo ženklas"/>
          <p:cNvSpPr>
            <a:spLocks noGrp="1"/>
          </p:cNvSpPr>
          <p:nvPr>
            <p:ph type="dt" sz="half" idx="10"/>
          </p:nvPr>
        </p:nvSpPr>
        <p:spPr/>
        <p:txBody>
          <a:bodyPr rtlCol="0"/>
          <a:lstStyle>
            <a:lvl1pPr>
              <a:defRPr/>
            </a:lvl1pPr>
          </a:lstStyle>
          <a:p>
            <a:fld id="{F2503186-0979-413A-AE22-E42283D62571}" type="datetime1">
              <a:rPr lang="lt-LT" smtClean="0"/>
              <a:pPr/>
              <a:t>2025-02-18</a:t>
            </a:fld>
            <a:endParaRPr lang="lt-LT" dirty="0"/>
          </a:p>
        </p:txBody>
      </p:sp>
      <p:sp>
        <p:nvSpPr>
          <p:cNvPr id="5" name="4 poraštės vietos rezervavimo ženklas"/>
          <p:cNvSpPr>
            <a:spLocks noGrp="1"/>
          </p:cNvSpPr>
          <p:nvPr>
            <p:ph type="ftr" sz="quarter" idx="11"/>
          </p:nvPr>
        </p:nvSpPr>
        <p:spPr/>
        <p:txBody>
          <a:bodyPr rtlCol="0"/>
          <a:lstStyle/>
          <a:p>
            <a:pPr rtl="0"/>
            <a:endParaRPr lang="lt-LT" dirty="0"/>
          </a:p>
        </p:txBody>
      </p:sp>
      <p:sp>
        <p:nvSpPr>
          <p:cNvPr id="6" name="5 skaidrės numerio vietos rezervavimo ženklas"/>
          <p:cNvSpPr>
            <a:spLocks noGrp="1"/>
          </p:cNvSpPr>
          <p:nvPr>
            <p:ph type="sldNum" sz="quarter" idx="12"/>
          </p:nvPr>
        </p:nvSpPr>
        <p:spPr/>
        <p:txBody>
          <a:bodyPr rtlCol="0"/>
          <a:lstStyle/>
          <a:p>
            <a:pPr rtl="0"/>
            <a:fld id="{8FDBFFB2-86D9-4B8F-A59A-553A60B94BBE}" type="slidenum">
              <a:rPr lang="lt-LT" smtClean="0"/>
              <a:t>‹#›</a:t>
            </a:fld>
            <a:endParaRPr lang="lt-LT" dirty="0"/>
          </a:p>
        </p:txBody>
      </p:sp>
    </p:spTree>
    <p:extLst>
      <p:ext uri="{BB962C8B-B14F-4D97-AF65-F5344CB8AC3E}">
        <p14:creationId xmlns:p14="http://schemas.microsoft.com/office/powerpoint/2010/main" val="21179164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 turiniai">
    <p:spTree>
      <p:nvGrpSpPr>
        <p:cNvPr id="1" name=""/>
        <p:cNvGrpSpPr/>
        <p:nvPr/>
      </p:nvGrpSpPr>
      <p:grpSpPr>
        <a:xfrm>
          <a:off x="0" y="0"/>
          <a:ext cx="0" cy="0"/>
          <a:chOff x="0" y="0"/>
          <a:chExt cx="0" cy="0"/>
        </a:xfrm>
      </p:grpSpPr>
      <p:sp>
        <p:nvSpPr>
          <p:cNvPr id="2" name="1 pavadinimas"/>
          <p:cNvSpPr>
            <a:spLocks noGrp="1"/>
          </p:cNvSpPr>
          <p:nvPr>
            <p:ph type="title"/>
          </p:nvPr>
        </p:nvSpPr>
        <p:spPr/>
        <p:txBody>
          <a:bodyPr rtlCol="0"/>
          <a:lstStyle/>
          <a:p>
            <a:pPr rtl="0"/>
            <a:r>
              <a:rPr lang="lt-LT"/>
              <a:t>Spustelėję redag. ruoš. pavad. stilių</a:t>
            </a:r>
            <a:endParaRPr lang="lt-LT" dirty="0"/>
          </a:p>
        </p:txBody>
      </p:sp>
      <p:sp>
        <p:nvSpPr>
          <p:cNvPr id="3" name="2 turinio vietos rezervavimo ženklas"/>
          <p:cNvSpPr>
            <a:spLocks noGrp="1"/>
          </p:cNvSpPr>
          <p:nvPr>
            <p:ph sz="half" idx="1" hasCustomPrompt="1"/>
          </p:nvPr>
        </p:nvSpPr>
        <p:spPr>
          <a:xfrm>
            <a:off x="2208213" y="1600200"/>
            <a:ext cx="4572000" cy="4114800"/>
          </a:xfrm>
        </p:spPr>
        <p:txBody>
          <a:bodyPr rtlCol="0"/>
          <a:lstStyle>
            <a:lvl1pPr rtl="0">
              <a:defRPr/>
            </a:lvl1pPr>
          </a:lstStyle>
          <a:p>
            <a:pPr lvl="0" rtl="0"/>
            <a:r>
              <a:rPr lang="lt-LT" dirty="0"/>
              <a:t>Spustelėkite, jei norite redaguoti ruošinio teksto stilius</a:t>
            </a:r>
          </a:p>
          <a:p>
            <a:pPr lvl="1" rtl="0"/>
            <a:r>
              <a:rPr lang="lt-LT" dirty="0"/>
              <a:t>Antras lygis</a:t>
            </a:r>
          </a:p>
          <a:p>
            <a:pPr lvl="2" rtl="0"/>
            <a:r>
              <a:rPr lang="lt-LT" dirty="0"/>
              <a:t>Trečias lygis</a:t>
            </a:r>
          </a:p>
          <a:p>
            <a:pPr lvl="3" rtl="0"/>
            <a:r>
              <a:rPr lang="lt-LT" dirty="0"/>
              <a:t>Ketvirtas lygis</a:t>
            </a:r>
          </a:p>
          <a:p>
            <a:pPr lvl="4" rtl="0"/>
            <a:r>
              <a:rPr lang="lt-LT" dirty="0"/>
              <a:t>Penktas lygis</a:t>
            </a:r>
          </a:p>
        </p:txBody>
      </p:sp>
      <p:sp>
        <p:nvSpPr>
          <p:cNvPr id="4" name="3 turinio vietos rezervavimo ženklas"/>
          <p:cNvSpPr>
            <a:spLocks noGrp="1"/>
          </p:cNvSpPr>
          <p:nvPr>
            <p:ph sz="half" idx="2"/>
          </p:nvPr>
        </p:nvSpPr>
        <p:spPr>
          <a:xfrm>
            <a:off x="7008813" y="1600200"/>
            <a:ext cx="4572000" cy="4114800"/>
          </a:xfrm>
        </p:spPr>
        <p:txBody>
          <a:bodyPr rtlCol="0"/>
          <a:lstStyle/>
          <a:p>
            <a:pPr lvl="0" rtl="0"/>
            <a:r>
              <a:rPr lang="lt-LT"/>
              <a:t>Redaguoti šablono teksto stilius</a:t>
            </a:r>
          </a:p>
          <a:p>
            <a:pPr lvl="1" rtl="0"/>
            <a:r>
              <a:rPr lang="lt-LT"/>
              <a:t>Antras lygis</a:t>
            </a:r>
          </a:p>
          <a:p>
            <a:pPr lvl="2" rtl="0"/>
            <a:r>
              <a:rPr lang="lt-LT"/>
              <a:t>Trečias lygis</a:t>
            </a:r>
          </a:p>
          <a:p>
            <a:pPr lvl="3" rtl="0"/>
            <a:r>
              <a:rPr lang="lt-LT"/>
              <a:t>Ketvirtas lygis</a:t>
            </a:r>
          </a:p>
          <a:p>
            <a:pPr lvl="4" rtl="0"/>
            <a:r>
              <a:rPr lang="lt-LT"/>
              <a:t>Penktas lygis</a:t>
            </a:r>
            <a:endParaRPr lang="lt-LT" dirty="0"/>
          </a:p>
        </p:txBody>
      </p:sp>
      <p:sp>
        <p:nvSpPr>
          <p:cNvPr id="5" name="4 datos vietos rezervavimo ženklas"/>
          <p:cNvSpPr>
            <a:spLocks noGrp="1"/>
          </p:cNvSpPr>
          <p:nvPr>
            <p:ph type="dt" sz="half" idx="10"/>
          </p:nvPr>
        </p:nvSpPr>
        <p:spPr/>
        <p:txBody>
          <a:bodyPr rtlCol="0"/>
          <a:lstStyle>
            <a:lvl1pPr>
              <a:defRPr/>
            </a:lvl1pPr>
          </a:lstStyle>
          <a:p>
            <a:fld id="{F785C6E1-1759-4B1E-88BB-9DBA077B4028}" type="datetime1">
              <a:rPr lang="lt-LT" smtClean="0"/>
              <a:pPr/>
              <a:t>2025-02-18</a:t>
            </a:fld>
            <a:endParaRPr lang="lt-LT" dirty="0"/>
          </a:p>
        </p:txBody>
      </p:sp>
      <p:sp>
        <p:nvSpPr>
          <p:cNvPr id="6" name="5 poraštės vietos rezervavimo ženklas"/>
          <p:cNvSpPr>
            <a:spLocks noGrp="1"/>
          </p:cNvSpPr>
          <p:nvPr>
            <p:ph type="ftr" sz="quarter" idx="11"/>
          </p:nvPr>
        </p:nvSpPr>
        <p:spPr/>
        <p:txBody>
          <a:bodyPr rtlCol="0"/>
          <a:lstStyle/>
          <a:p>
            <a:pPr rtl="0"/>
            <a:endParaRPr lang="lt-LT" dirty="0"/>
          </a:p>
        </p:txBody>
      </p:sp>
      <p:sp>
        <p:nvSpPr>
          <p:cNvPr id="7" name="6 skaidrės numerio vietos rezervavimo ženklas"/>
          <p:cNvSpPr>
            <a:spLocks noGrp="1"/>
          </p:cNvSpPr>
          <p:nvPr>
            <p:ph type="sldNum" sz="quarter" idx="12"/>
          </p:nvPr>
        </p:nvSpPr>
        <p:spPr/>
        <p:txBody>
          <a:bodyPr rtlCol="0"/>
          <a:lstStyle/>
          <a:p>
            <a:pPr rtl="0"/>
            <a:fld id="{8FDBFFB2-86D9-4B8F-A59A-553A60B94BBE}" type="slidenum">
              <a:rPr lang="lt-LT" smtClean="0"/>
              <a:t>‹#›</a:t>
            </a:fld>
            <a:endParaRPr lang="lt-LT" dirty="0"/>
          </a:p>
        </p:txBody>
      </p:sp>
    </p:spTree>
    <p:extLst>
      <p:ext uri="{BB962C8B-B14F-4D97-AF65-F5344CB8AC3E}">
        <p14:creationId xmlns:p14="http://schemas.microsoft.com/office/powerpoint/2010/main" val="36077512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alyginimas">
    <p:spTree>
      <p:nvGrpSpPr>
        <p:cNvPr id="1" name=""/>
        <p:cNvGrpSpPr/>
        <p:nvPr/>
      </p:nvGrpSpPr>
      <p:grpSpPr>
        <a:xfrm>
          <a:off x="0" y="0"/>
          <a:ext cx="0" cy="0"/>
          <a:chOff x="0" y="0"/>
          <a:chExt cx="0" cy="0"/>
        </a:xfrm>
      </p:grpSpPr>
      <p:sp>
        <p:nvSpPr>
          <p:cNvPr id="2" name="1 pavadinimas"/>
          <p:cNvSpPr>
            <a:spLocks noGrp="1"/>
          </p:cNvSpPr>
          <p:nvPr>
            <p:ph type="title"/>
          </p:nvPr>
        </p:nvSpPr>
        <p:spPr/>
        <p:txBody>
          <a:bodyPr rtlCol="0"/>
          <a:lstStyle/>
          <a:p>
            <a:pPr rtl="0"/>
            <a:r>
              <a:rPr lang="lt-LT"/>
              <a:t>Spustelėję redag. ruoš. pavad. stilių</a:t>
            </a:r>
            <a:endParaRPr lang="lt-LT" dirty="0"/>
          </a:p>
        </p:txBody>
      </p:sp>
      <p:sp>
        <p:nvSpPr>
          <p:cNvPr id="3" name="2 teksto vietos rezervavimo ženklas"/>
          <p:cNvSpPr>
            <a:spLocks noGrp="1"/>
          </p:cNvSpPr>
          <p:nvPr>
            <p:ph type="body" idx="1"/>
          </p:nvPr>
        </p:nvSpPr>
        <p:spPr>
          <a:xfrm>
            <a:off x="2208213" y="1600200"/>
            <a:ext cx="4572000" cy="823912"/>
          </a:xfrm>
        </p:spPr>
        <p:txBody>
          <a:bodyPr rtlCol="0" anchor="ctr">
            <a:noAutofit/>
          </a:bodyPr>
          <a:lstStyle>
            <a:lvl1pPr marL="0" indent="0" algn="l" rtl="0">
              <a:spcBef>
                <a:spcPts val="0"/>
              </a:spcBef>
              <a:buNone/>
              <a:defRPr sz="2100" b="0">
                <a:solidFill>
                  <a:schemeClr val="accent2"/>
                </a:solidFill>
              </a:defRPr>
            </a:lvl1pPr>
            <a:lvl2pPr marL="457200" indent="0" algn="l" rtl="0">
              <a:buNone/>
              <a:defRPr sz="2000" b="1"/>
            </a:lvl2pPr>
            <a:lvl3pPr marL="914400" indent="0" algn="l" rtl="0">
              <a:buNone/>
              <a:defRPr sz="1800" b="1"/>
            </a:lvl3pPr>
            <a:lvl4pPr marL="1371600" indent="0" algn="l" rtl="0">
              <a:buNone/>
              <a:defRPr sz="1600" b="1"/>
            </a:lvl4pPr>
            <a:lvl5pPr marL="1828800" indent="0" algn="l" rtl="0">
              <a:buNone/>
              <a:defRPr sz="1600" b="1"/>
            </a:lvl5pPr>
            <a:lvl6pPr marL="2286000" indent="0" algn="l" rtl="0">
              <a:buNone/>
              <a:defRPr sz="1600" b="1"/>
            </a:lvl6pPr>
            <a:lvl7pPr marL="2743200" indent="0" algn="l" rtl="0">
              <a:buNone/>
              <a:defRPr sz="1600" b="1"/>
            </a:lvl7pPr>
            <a:lvl8pPr marL="3200400" indent="0" algn="l" rtl="0">
              <a:buNone/>
              <a:defRPr sz="1600" b="1"/>
            </a:lvl8pPr>
            <a:lvl9pPr marL="3657600" indent="0" algn="l" rtl="0">
              <a:buNone/>
              <a:defRPr sz="1600" b="1"/>
            </a:lvl9pPr>
          </a:lstStyle>
          <a:p>
            <a:pPr lvl="0" rtl="0"/>
            <a:r>
              <a:rPr lang="lt-LT"/>
              <a:t>Redaguoti šablono teksto stilius</a:t>
            </a:r>
          </a:p>
        </p:txBody>
      </p:sp>
      <p:sp>
        <p:nvSpPr>
          <p:cNvPr id="4" name="3 turinio vietos rezervavimo ženklas"/>
          <p:cNvSpPr>
            <a:spLocks noGrp="1"/>
          </p:cNvSpPr>
          <p:nvPr>
            <p:ph sz="half" idx="2"/>
          </p:nvPr>
        </p:nvSpPr>
        <p:spPr>
          <a:xfrm>
            <a:off x="2208213" y="2505075"/>
            <a:ext cx="4572000" cy="3337560"/>
          </a:xfrm>
        </p:spPr>
        <p:txBody>
          <a:bodyPr rtlCol="0"/>
          <a:lstStyle/>
          <a:p>
            <a:pPr lvl="0" rtl="0"/>
            <a:r>
              <a:rPr lang="lt-LT"/>
              <a:t>Redaguoti šablono teksto stilius</a:t>
            </a:r>
          </a:p>
          <a:p>
            <a:pPr lvl="1" rtl="0"/>
            <a:r>
              <a:rPr lang="lt-LT"/>
              <a:t>Antras lygis</a:t>
            </a:r>
          </a:p>
          <a:p>
            <a:pPr lvl="2" rtl="0"/>
            <a:r>
              <a:rPr lang="lt-LT"/>
              <a:t>Trečias lygis</a:t>
            </a:r>
          </a:p>
          <a:p>
            <a:pPr lvl="3" rtl="0"/>
            <a:r>
              <a:rPr lang="lt-LT"/>
              <a:t>Ketvirtas lygis</a:t>
            </a:r>
          </a:p>
          <a:p>
            <a:pPr lvl="4" rtl="0"/>
            <a:r>
              <a:rPr lang="lt-LT"/>
              <a:t>Penktas lygis</a:t>
            </a:r>
            <a:endParaRPr lang="lt-LT" dirty="0"/>
          </a:p>
        </p:txBody>
      </p:sp>
      <p:sp>
        <p:nvSpPr>
          <p:cNvPr id="5" name="4 teksto vietos rezervavimo ženklas"/>
          <p:cNvSpPr>
            <a:spLocks noGrp="1"/>
          </p:cNvSpPr>
          <p:nvPr>
            <p:ph type="body" sz="quarter" idx="3"/>
          </p:nvPr>
        </p:nvSpPr>
        <p:spPr>
          <a:xfrm>
            <a:off x="7008813" y="1600200"/>
            <a:ext cx="4572000" cy="823912"/>
          </a:xfrm>
        </p:spPr>
        <p:txBody>
          <a:bodyPr rtlCol="0" anchor="ctr">
            <a:noAutofit/>
          </a:bodyPr>
          <a:lstStyle>
            <a:lvl1pPr marL="0" indent="0" algn="l" rtl="0">
              <a:spcBef>
                <a:spcPts val="0"/>
              </a:spcBef>
              <a:buNone/>
              <a:defRPr sz="2100" b="0">
                <a:solidFill>
                  <a:schemeClr val="accent2"/>
                </a:solidFill>
              </a:defRPr>
            </a:lvl1pPr>
            <a:lvl2pPr marL="457200" indent="0" algn="l" rtl="0">
              <a:buNone/>
              <a:defRPr sz="2000" b="1"/>
            </a:lvl2pPr>
            <a:lvl3pPr marL="914400" indent="0" algn="l" rtl="0">
              <a:buNone/>
              <a:defRPr sz="1800" b="1"/>
            </a:lvl3pPr>
            <a:lvl4pPr marL="1371600" indent="0" algn="l" rtl="0">
              <a:buNone/>
              <a:defRPr sz="1600" b="1"/>
            </a:lvl4pPr>
            <a:lvl5pPr marL="1828800" indent="0" algn="l" rtl="0">
              <a:buNone/>
              <a:defRPr sz="1600" b="1"/>
            </a:lvl5pPr>
            <a:lvl6pPr marL="2286000" indent="0" algn="l" rtl="0">
              <a:buNone/>
              <a:defRPr sz="1600" b="1"/>
            </a:lvl6pPr>
            <a:lvl7pPr marL="2743200" indent="0" algn="l" rtl="0">
              <a:buNone/>
              <a:defRPr sz="1600" b="1"/>
            </a:lvl7pPr>
            <a:lvl8pPr marL="3200400" indent="0" algn="l" rtl="0">
              <a:buNone/>
              <a:defRPr sz="1600" b="1"/>
            </a:lvl8pPr>
            <a:lvl9pPr marL="3657600" indent="0" algn="l" rtl="0">
              <a:buNone/>
              <a:defRPr sz="1600" b="1"/>
            </a:lvl9pPr>
          </a:lstStyle>
          <a:p>
            <a:pPr lvl="0" rtl="0"/>
            <a:r>
              <a:rPr lang="lt-LT"/>
              <a:t>Redaguoti šablono teksto stilius</a:t>
            </a:r>
          </a:p>
        </p:txBody>
      </p:sp>
      <p:sp>
        <p:nvSpPr>
          <p:cNvPr id="6" name="5 turinio vietos rezervavimo ženklas"/>
          <p:cNvSpPr>
            <a:spLocks noGrp="1"/>
          </p:cNvSpPr>
          <p:nvPr>
            <p:ph sz="quarter" idx="4"/>
          </p:nvPr>
        </p:nvSpPr>
        <p:spPr>
          <a:xfrm>
            <a:off x="7008813" y="2505075"/>
            <a:ext cx="4572000" cy="3337560"/>
          </a:xfrm>
        </p:spPr>
        <p:txBody>
          <a:bodyPr rtlCol="0"/>
          <a:lstStyle/>
          <a:p>
            <a:pPr lvl="0" rtl="0"/>
            <a:r>
              <a:rPr lang="lt-LT"/>
              <a:t>Redaguoti šablono teksto stilius</a:t>
            </a:r>
          </a:p>
          <a:p>
            <a:pPr lvl="1" rtl="0"/>
            <a:r>
              <a:rPr lang="lt-LT"/>
              <a:t>Antras lygis</a:t>
            </a:r>
          </a:p>
          <a:p>
            <a:pPr lvl="2" rtl="0"/>
            <a:r>
              <a:rPr lang="lt-LT"/>
              <a:t>Trečias lygis</a:t>
            </a:r>
          </a:p>
          <a:p>
            <a:pPr lvl="3" rtl="0"/>
            <a:r>
              <a:rPr lang="lt-LT"/>
              <a:t>Ketvirtas lygis</a:t>
            </a:r>
          </a:p>
          <a:p>
            <a:pPr lvl="4" rtl="0"/>
            <a:r>
              <a:rPr lang="lt-LT"/>
              <a:t>Penktas lygis</a:t>
            </a:r>
            <a:endParaRPr lang="lt-LT" dirty="0"/>
          </a:p>
        </p:txBody>
      </p:sp>
      <p:sp>
        <p:nvSpPr>
          <p:cNvPr id="7" name="6 datos vietos rezervavimo ženklas"/>
          <p:cNvSpPr>
            <a:spLocks noGrp="1"/>
          </p:cNvSpPr>
          <p:nvPr>
            <p:ph type="dt" sz="half" idx="10"/>
          </p:nvPr>
        </p:nvSpPr>
        <p:spPr/>
        <p:txBody>
          <a:bodyPr rtlCol="0"/>
          <a:lstStyle>
            <a:lvl1pPr>
              <a:defRPr/>
            </a:lvl1pPr>
          </a:lstStyle>
          <a:p>
            <a:fld id="{F17D80F8-47D4-423C-89C1-EDC8D41EEC09}" type="datetime1">
              <a:rPr lang="lt-LT" smtClean="0"/>
              <a:pPr/>
              <a:t>2025-02-18</a:t>
            </a:fld>
            <a:endParaRPr lang="lt-LT" dirty="0"/>
          </a:p>
        </p:txBody>
      </p:sp>
      <p:sp>
        <p:nvSpPr>
          <p:cNvPr id="8" name="7 poraštės vietos rezervavimo ženklas"/>
          <p:cNvSpPr>
            <a:spLocks noGrp="1"/>
          </p:cNvSpPr>
          <p:nvPr>
            <p:ph type="ftr" sz="quarter" idx="11"/>
          </p:nvPr>
        </p:nvSpPr>
        <p:spPr/>
        <p:txBody>
          <a:bodyPr rtlCol="0"/>
          <a:lstStyle/>
          <a:p>
            <a:pPr rtl="0"/>
            <a:endParaRPr lang="lt-LT" dirty="0"/>
          </a:p>
        </p:txBody>
      </p:sp>
      <p:sp>
        <p:nvSpPr>
          <p:cNvPr id="9" name="8 skaidrės numerio vietos rezervavimo ženklas"/>
          <p:cNvSpPr>
            <a:spLocks noGrp="1"/>
          </p:cNvSpPr>
          <p:nvPr>
            <p:ph type="sldNum" sz="quarter" idx="12"/>
          </p:nvPr>
        </p:nvSpPr>
        <p:spPr/>
        <p:txBody>
          <a:bodyPr rtlCol="0"/>
          <a:lstStyle/>
          <a:p>
            <a:pPr rtl="0"/>
            <a:fld id="{8FDBFFB2-86D9-4B8F-A59A-553A60B94BBE}" type="slidenum">
              <a:rPr lang="lt-LT" smtClean="0"/>
              <a:t>‹#›</a:t>
            </a:fld>
            <a:endParaRPr lang="lt-LT" dirty="0"/>
          </a:p>
        </p:txBody>
      </p:sp>
    </p:spTree>
    <p:extLst>
      <p:ext uri="{BB962C8B-B14F-4D97-AF65-F5344CB8AC3E}">
        <p14:creationId xmlns:p14="http://schemas.microsoft.com/office/powerpoint/2010/main" val="38330463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k pavadinimas">
    <p:spTree>
      <p:nvGrpSpPr>
        <p:cNvPr id="1" name=""/>
        <p:cNvGrpSpPr/>
        <p:nvPr/>
      </p:nvGrpSpPr>
      <p:grpSpPr>
        <a:xfrm>
          <a:off x="0" y="0"/>
          <a:ext cx="0" cy="0"/>
          <a:chOff x="0" y="0"/>
          <a:chExt cx="0" cy="0"/>
        </a:xfrm>
      </p:grpSpPr>
      <p:sp>
        <p:nvSpPr>
          <p:cNvPr id="2" name="1 pavadinimas"/>
          <p:cNvSpPr>
            <a:spLocks noGrp="1"/>
          </p:cNvSpPr>
          <p:nvPr>
            <p:ph type="title"/>
          </p:nvPr>
        </p:nvSpPr>
        <p:spPr/>
        <p:txBody>
          <a:bodyPr rtlCol="0"/>
          <a:lstStyle/>
          <a:p>
            <a:pPr rtl="0"/>
            <a:r>
              <a:rPr lang="lt-LT"/>
              <a:t>Spustelėję redag. ruoš. pavad. stilių</a:t>
            </a:r>
            <a:endParaRPr lang="lt-LT" dirty="0"/>
          </a:p>
        </p:txBody>
      </p:sp>
      <p:sp>
        <p:nvSpPr>
          <p:cNvPr id="3" name="2 datos vietos rezervavimo ženklas"/>
          <p:cNvSpPr>
            <a:spLocks noGrp="1"/>
          </p:cNvSpPr>
          <p:nvPr>
            <p:ph type="dt" sz="half" idx="10"/>
          </p:nvPr>
        </p:nvSpPr>
        <p:spPr/>
        <p:txBody>
          <a:bodyPr rtlCol="0"/>
          <a:lstStyle>
            <a:lvl1pPr>
              <a:defRPr/>
            </a:lvl1pPr>
          </a:lstStyle>
          <a:p>
            <a:fld id="{1E6C3696-65A8-4EA2-BD28-3B49B0FA6A2C}" type="datetime1">
              <a:rPr lang="lt-LT" smtClean="0"/>
              <a:pPr/>
              <a:t>2025-02-18</a:t>
            </a:fld>
            <a:endParaRPr lang="lt-LT" dirty="0"/>
          </a:p>
        </p:txBody>
      </p:sp>
      <p:sp>
        <p:nvSpPr>
          <p:cNvPr id="4" name="3 poraštės vietos rezervavimo ženklas"/>
          <p:cNvSpPr>
            <a:spLocks noGrp="1"/>
          </p:cNvSpPr>
          <p:nvPr>
            <p:ph type="ftr" sz="quarter" idx="11"/>
          </p:nvPr>
        </p:nvSpPr>
        <p:spPr/>
        <p:txBody>
          <a:bodyPr rtlCol="0"/>
          <a:lstStyle/>
          <a:p>
            <a:pPr rtl="0"/>
            <a:endParaRPr lang="lt-LT" dirty="0"/>
          </a:p>
        </p:txBody>
      </p:sp>
      <p:sp>
        <p:nvSpPr>
          <p:cNvPr id="5" name="4 skaidrės numerio vietos rezervavimo ženklas"/>
          <p:cNvSpPr>
            <a:spLocks noGrp="1"/>
          </p:cNvSpPr>
          <p:nvPr>
            <p:ph type="sldNum" sz="quarter" idx="12"/>
          </p:nvPr>
        </p:nvSpPr>
        <p:spPr/>
        <p:txBody>
          <a:bodyPr rtlCol="0"/>
          <a:lstStyle/>
          <a:p>
            <a:pPr rtl="0"/>
            <a:fld id="{8FDBFFB2-86D9-4B8F-A59A-553A60B94BBE}" type="slidenum">
              <a:rPr lang="lt-LT" smtClean="0"/>
              <a:t>‹#›</a:t>
            </a:fld>
            <a:endParaRPr lang="lt-LT" dirty="0"/>
          </a:p>
        </p:txBody>
      </p:sp>
    </p:spTree>
    <p:extLst>
      <p:ext uri="{BB962C8B-B14F-4D97-AF65-F5344CB8AC3E}">
        <p14:creationId xmlns:p14="http://schemas.microsoft.com/office/powerpoint/2010/main" val="3698309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uščias">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1 datos vietos rezervavimo ženklas"/>
          <p:cNvSpPr>
            <a:spLocks noGrp="1"/>
          </p:cNvSpPr>
          <p:nvPr>
            <p:ph type="dt" sz="half" idx="10"/>
          </p:nvPr>
        </p:nvSpPr>
        <p:spPr/>
        <p:txBody>
          <a:bodyPr rtlCol="0"/>
          <a:lstStyle>
            <a:lvl1pPr>
              <a:defRPr/>
            </a:lvl1pPr>
          </a:lstStyle>
          <a:p>
            <a:fld id="{CC773673-FCE5-42BC-8332-E179916B0E8F}" type="datetime1">
              <a:rPr lang="lt-LT" smtClean="0"/>
              <a:pPr/>
              <a:t>2025-02-18</a:t>
            </a:fld>
            <a:endParaRPr lang="lt-LT" dirty="0"/>
          </a:p>
        </p:txBody>
      </p:sp>
      <p:sp>
        <p:nvSpPr>
          <p:cNvPr id="3" name="2 poraštės vietos rezervavimo ženklas"/>
          <p:cNvSpPr>
            <a:spLocks noGrp="1"/>
          </p:cNvSpPr>
          <p:nvPr>
            <p:ph type="ftr" sz="quarter" idx="11"/>
          </p:nvPr>
        </p:nvSpPr>
        <p:spPr/>
        <p:txBody>
          <a:bodyPr rtlCol="0"/>
          <a:lstStyle/>
          <a:p>
            <a:pPr rtl="0"/>
            <a:endParaRPr lang="lt-LT" dirty="0"/>
          </a:p>
        </p:txBody>
      </p:sp>
      <p:sp>
        <p:nvSpPr>
          <p:cNvPr id="4" name="3 skaidrės numerio vietos rezervavimo ženklas"/>
          <p:cNvSpPr>
            <a:spLocks noGrp="1"/>
          </p:cNvSpPr>
          <p:nvPr>
            <p:ph type="sldNum" sz="quarter" idx="12"/>
          </p:nvPr>
        </p:nvSpPr>
        <p:spPr/>
        <p:txBody>
          <a:bodyPr rtlCol="0"/>
          <a:lstStyle/>
          <a:p>
            <a:pPr rtl="0"/>
            <a:fld id="{8FDBFFB2-86D9-4B8F-A59A-553A60B94BBE}" type="slidenum">
              <a:rPr lang="lt-LT" smtClean="0"/>
              <a:t>‹#›</a:t>
            </a:fld>
            <a:endParaRPr lang="lt-LT" dirty="0"/>
          </a:p>
        </p:txBody>
      </p:sp>
    </p:spTree>
    <p:extLst>
      <p:ext uri="{BB962C8B-B14F-4D97-AF65-F5344CB8AC3E}">
        <p14:creationId xmlns:p14="http://schemas.microsoft.com/office/powerpoint/2010/main" val="22225268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urinys su antrašte">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1 pavadinimas"/>
          <p:cNvSpPr>
            <a:spLocks noGrp="1"/>
          </p:cNvSpPr>
          <p:nvPr>
            <p:ph type="title"/>
          </p:nvPr>
        </p:nvSpPr>
        <p:spPr>
          <a:xfrm>
            <a:off x="8837612" y="2277477"/>
            <a:ext cx="2743201" cy="2322178"/>
          </a:xfrm>
        </p:spPr>
        <p:txBody>
          <a:bodyPr rtlCol="0" anchor="b">
            <a:normAutofit/>
          </a:bodyPr>
          <a:lstStyle>
            <a:lvl1pPr algn="l" rtl="0">
              <a:defRPr sz="2600">
                <a:solidFill>
                  <a:schemeClr val="accent2"/>
                </a:solidFill>
              </a:defRPr>
            </a:lvl1pPr>
          </a:lstStyle>
          <a:p>
            <a:pPr rtl="0"/>
            <a:r>
              <a:rPr lang="lt-LT"/>
              <a:t>Spustelėję redag. ruoš. pavad. stilių</a:t>
            </a:r>
            <a:endParaRPr lang="lt-LT" dirty="0"/>
          </a:p>
        </p:txBody>
      </p:sp>
      <p:sp>
        <p:nvSpPr>
          <p:cNvPr id="3" name="2 turinio vietos rezervavimo ženklas"/>
          <p:cNvSpPr>
            <a:spLocks noGrp="1"/>
          </p:cNvSpPr>
          <p:nvPr>
            <p:ph idx="1" hasCustomPrompt="1"/>
          </p:nvPr>
        </p:nvSpPr>
        <p:spPr>
          <a:xfrm>
            <a:off x="1293813" y="533400"/>
            <a:ext cx="6858000" cy="4800600"/>
          </a:xfrm>
        </p:spPr>
        <p:txBody>
          <a:bodyPr rtlCol="0">
            <a:normAutofit/>
          </a:bodyPr>
          <a:lstStyle>
            <a:lvl1pPr algn="l" rtl="0">
              <a:defRPr sz="2400"/>
            </a:lvl1pPr>
            <a:lvl2pPr algn="l" rtl="0">
              <a:defRPr sz="2000"/>
            </a:lvl2pPr>
            <a:lvl3pPr algn="l" rtl="0">
              <a:defRPr sz="1800"/>
            </a:lvl3pPr>
            <a:lvl4pPr algn="l" rtl="0">
              <a:defRPr sz="1600"/>
            </a:lvl4pPr>
            <a:lvl5pPr algn="l" rtl="0">
              <a:defRPr sz="1400"/>
            </a:lvl5pPr>
            <a:lvl6pPr algn="l" rtl="0">
              <a:defRPr sz="1400"/>
            </a:lvl6pPr>
            <a:lvl7pPr algn="l" rtl="0">
              <a:defRPr sz="1400"/>
            </a:lvl7pPr>
            <a:lvl8pPr algn="l" rtl="0">
              <a:defRPr sz="1400"/>
            </a:lvl8pPr>
            <a:lvl9pPr algn="l" rtl="0">
              <a:defRPr sz="1400"/>
            </a:lvl9pPr>
          </a:lstStyle>
          <a:p>
            <a:pPr lvl="0" rtl="0"/>
            <a:r>
              <a:rPr lang="lt-LT" dirty="0"/>
              <a:t>Spustelėkite, jei norite redaguoti ruošinio teksto stilius</a:t>
            </a:r>
          </a:p>
          <a:p>
            <a:pPr lvl="1" rtl="0"/>
            <a:r>
              <a:rPr lang="lt-LT" dirty="0"/>
              <a:t>Antras lygis</a:t>
            </a:r>
          </a:p>
          <a:p>
            <a:pPr lvl="2" rtl="0"/>
            <a:r>
              <a:rPr lang="lt-LT" dirty="0"/>
              <a:t>Trečias lygis</a:t>
            </a:r>
          </a:p>
          <a:p>
            <a:pPr lvl="3" rtl="0"/>
            <a:r>
              <a:rPr lang="lt-LT" dirty="0"/>
              <a:t>Ketvirtas lygis</a:t>
            </a:r>
          </a:p>
          <a:p>
            <a:pPr lvl="4" rtl="0"/>
            <a:r>
              <a:rPr lang="lt-LT" dirty="0"/>
              <a:t>Penktas lygis</a:t>
            </a:r>
          </a:p>
        </p:txBody>
      </p:sp>
      <p:sp>
        <p:nvSpPr>
          <p:cNvPr id="4" name="3 teksto vietos rezervavimo ženklas"/>
          <p:cNvSpPr>
            <a:spLocks noGrp="1"/>
          </p:cNvSpPr>
          <p:nvPr>
            <p:ph type="body" sz="half" idx="2"/>
          </p:nvPr>
        </p:nvSpPr>
        <p:spPr>
          <a:xfrm>
            <a:off x="8837614" y="4583187"/>
            <a:ext cx="2743200" cy="1131813"/>
          </a:xfrm>
        </p:spPr>
        <p:txBody>
          <a:bodyPr rtlCol="0">
            <a:normAutofit/>
          </a:bodyPr>
          <a:lstStyle>
            <a:lvl1pPr marL="0" indent="0" algn="l" rtl="0">
              <a:spcBef>
                <a:spcPts val="1000"/>
              </a:spcBef>
              <a:buNone/>
              <a:defRPr sz="1400"/>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rtl="0"/>
            <a:r>
              <a:rPr lang="lt-LT"/>
              <a:t>Redaguoti šablono teksto stilius</a:t>
            </a:r>
          </a:p>
        </p:txBody>
      </p:sp>
      <p:sp>
        <p:nvSpPr>
          <p:cNvPr id="5" name="4 datos vietos rezervavimo ženklas"/>
          <p:cNvSpPr>
            <a:spLocks noGrp="1"/>
          </p:cNvSpPr>
          <p:nvPr>
            <p:ph type="dt" sz="half" idx="10"/>
          </p:nvPr>
        </p:nvSpPr>
        <p:spPr/>
        <p:txBody>
          <a:bodyPr rtlCol="0"/>
          <a:lstStyle>
            <a:lvl1pPr>
              <a:defRPr/>
            </a:lvl1pPr>
          </a:lstStyle>
          <a:p>
            <a:fld id="{3B6B72E9-41B8-49D9-A588-A610EE6A9412}" type="datetime1">
              <a:rPr lang="lt-LT" smtClean="0"/>
              <a:pPr/>
              <a:t>2025-02-18</a:t>
            </a:fld>
            <a:endParaRPr lang="lt-LT" dirty="0"/>
          </a:p>
        </p:txBody>
      </p:sp>
      <p:sp>
        <p:nvSpPr>
          <p:cNvPr id="6" name="5 poraštės vietos rezervavimo ženklas"/>
          <p:cNvSpPr>
            <a:spLocks noGrp="1"/>
          </p:cNvSpPr>
          <p:nvPr>
            <p:ph type="ftr" sz="quarter" idx="11"/>
          </p:nvPr>
        </p:nvSpPr>
        <p:spPr/>
        <p:txBody>
          <a:bodyPr rtlCol="0"/>
          <a:lstStyle/>
          <a:p>
            <a:pPr rtl="0"/>
            <a:endParaRPr lang="lt-LT" dirty="0"/>
          </a:p>
        </p:txBody>
      </p:sp>
      <p:sp>
        <p:nvSpPr>
          <p:cNvPr id="7" name="6 skaidrės numerio vietos rezervavimo ženklas"/>
          <p:cNvSpPr>
            <a:spLocks noGrp="1"/>
          </p:cNvSpPr>
          <p:nvPr>
            <p:ph type="sldNum" sz="quarter" idx="12"/>
          </p:nvPr>
        </p:nvSpPr>
        <p:spPr/>
        <p:txBody>
          <a:bodyPr rtlCol="0"/>
          <a:lstStyle/>
          <a:p>
            <a:pPr rtl="0"/>
            <a:fld id="{8FDBFFB2-86D9-4B8F-A59A-553A60B94BBE}" type="slidenum">
              <a:rPr lang="lt-LT" smtClean="0"/>
              <a:t>‹#›</a:t>
            </a:fld>
            <a:endParaRPr lang="lt-LT" dirty="0"/>
          </a:p>
        </p:txBody>
      </p:sp>
    </p:spTree>
    <p:extLst>
      <p:ext uri="{BB962C8B-B14F-4D97-AF65-F5344CB8AC3E}">
        <p14:creationId xmlns:p14="http://schemas.microsoft.com/office/powerpoint/2010/main" val="18977006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aveikslėlis su antrašte">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1 pavadinimas"/>
          <p:cNvSpPr>
            <a:spLocks noGrp="1"/>
          </p:cNvSpPr>
          <p:nvPr>
            <p:ph type="title"/>
          </p:nvPr>
        </p:nvSpPr>
        <p:spPr>
          <a:xfrm>
            <a:off x="8837612" y="2277477"/>
            <a:ext cx="2743201" cy="2322178"/>
          </a:xfrm>
        </p:spPr>
        <p:txBody>
          <a:bodyPr rtlCol="0" anchor="b">
            <a:normAutofit/>
          </a:bodyPr>
          <a:lstStyle>
            <a:lvl1pPr algn="l" rtl="0">
              <a:defRPr sz="2600">
                <a:solidFill>
                  <a:schemeClr val="accent2"/>
                </a:solidFill>
              </a:defRPr>
            </a:lvl1pPr>
          </a:lstStyle>
          <a:p>
            <a:pPr rtl="0"/>
            <a:r>
              <a:rPr lang="lt-LT"/>
              <a:t>Spustelėję redag. ruoš. pavad. stilių</a:t>
            </a:r>
            <a:endParaRPr lang="lt-LT" dirty="0"/>
          </a:p>
        </p:txBody>
      </p:sp>
      <p:sp>
        <p:nvSpPr>
          <p:cNvPr id="8" name="7 suapvalintas stačiakampis"/>
          <p:cNvSpPr/>
          <p:nvPr/>
        </p:nvSpPr>
        <p:spPr>
          <a:xfrm>
            <a:off x="1293812" y="533400"/>
            <a:ext cx="6858001" cy="4800600"/>
          </a:xfrm>
          <a:prstGeom prst="roundRect">
            <a:avLst>
              <a:gd name="adj" fmla="val 4409"/>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lt-LT" dirty="0"/>
          </a:p>
        </p:txBody>
      </p:sp>
      <p:sp>
        <p:nvSpPr>
          <p:cNvPr id="3" name="2 paveikslėlio vietos rezervavimo ženklas" descr="Tuščias vietos rezervavimo ženklas vaizdui įtraukti. Spustelėkite vietos rezervavimo ženklą ir pasirinkite vaizdą, kurį norite įtraukti."/>
          <p:cNvSpPr>
            <a:spLocks noGrp="1"/>
          </p:cNvSpPr>
          <p:nvPr>
            <p:ph type="pic" idx="1"/>
          </p:nvPr>
        </p:nvSpPr>
        <p:spPr>
          <a:xfrm>
            <a:off x="1408112" y="647700"/>
            <a:ext cx="6629400" cy="4572000"/>
          </a:xfrm>
          <a:prstGeom prst="roundRect">
            <a:avLst>
              <a:gd name="adj" fmla="val 3725"/>
            </a:avLst>
          </a:prstGeom>
        </p:spPr>
        <p:txBody>
          <a:bodyPr tIns="914400" rtlCol="0">
            <a:normAutofit/>
          </a:bodyPr>
          <a:lstStyle>
            <a:lvl1pPr marL="0" indent="0" algn="ctr" rtl="0">
              <a:buNone/>
              <a:defRPr sz="2400"/>
            </a:lvl1pPr>
            <a:lvl2pPr marL="457200" indent="0" algn="l" rtl="0">
              <a:buNone/>
              <a:defRPr sz="2800"/>
            </a:lvl2pPr>
            <a:lvl3pPr marL="914400" indent="0" algn="l" rtl="0">
              <a:buNone/>
              <a:defRPr sz="2400"/>
            </a:lvl3pPr>
            <a:lvl4pPr marL="1371600" indent="0" algn="l" rtl="0">
              <a:buNone/>
              <a:defRPr sz="2000"/>
            </a:lvl4pPr>
            <a:lvl5pPr marL="1828800" indent="0" algn="l" rtl="0">
              <a:buNone/>
              <a:defRPr sz="2000"/>
            </a:lvl5pPr>
            <a:lvl6pPr marL="2286000" indent="0" algn="l" rtl="0">
              <a:buNone/>
              <a:defRPr sz="2000"/>
            </a:lvl6pPr>
            <a:lvl7pPr marL="2743200" indent="0" algn="l" rtl="0">
              <a:buNone/>
              <a:defRPr sz="2000"/>
            </a:lvl7pPr>
            <a:lvl8pPr marL="3200400" indent="0" algn="l" rtl="0">
              <a:buNone/>
              <a:defRPr sz="2000"/>
            </a:lvl8pPr>
            <a:lvl9pPr marL="3657600" indent="0" algn="l" rtl="0">
              <a:buNone/>
              <a:defRPr sz="2000"/>
            </a:lvl9pPr>
          </a:lstStyle>
          <a:p>
            <a:pPr rtl="0"/>
            <a:r>
              <a:rPr lang="lt-LT"/>
              <a:t>Spustelėkite piktogr. norėdami įtraukti pav.</a:t>
            </a:r>
            <a:endParaRPr lang="lt-LT" dirty="0"/>
          </a:p>
        </p:txBody>
      </p:sp>
      <p:sp>
        <p:nvSpPr>
          <p:cNvPr id="4" name="3 teksto vietos rezervavimo ženklas"/>
          <p:cNvSpPr>
            <a:spLocks noGrp="1"/>
          </p:cNvSpPr>
          <p:nvPr>
            <p:ph type="body" sz="half" idx="2"/>
          </p:nvPr>
        </p:nvSpPr>
        <p:spPr>
          <a:xfrm>
            <a:off x="8837614" y="4583187"/>
            <a:ext cx="2743200" cy="1131813"/>
          </a:xfrm>
        </p:spPr>
        <p:txBody>
          <a:bodyPr rtlCol="0">
            <a:normAutofit/>
          </a:bodyPr>
          <a:lstStyle>
            <a:lvl1pPr marL="0" indent="0" algn="l" rtl="0">
              <a:spcBef>
                <a:spcPts val="1000"/>
              </a:spcBef>
              <a:buNone/>
              <a:defRPr sz="1400"/>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rtl="0"/>
            <a:r>
              <a:rPr lang="lt-LT"/>
              <a:t>Redaguoti šablono teksto stilius</a:t>
            </a:r>
          </a:p>
        </p:txBody>
      </p:sp>
      <p:sp>
        <p:nvSpPr>
          <p:cNvPr id="5" name="4 datos vietos rezervavimo ženklas"/>
          <p:cNvSpPr>
            <a:spLocks noGrp="1"/>
          </p:cNvSpPr>
          <p:nvPr>
            <p:ph type="dt" sz="half" idx="10"/>
          </p:nvPr>
        </p:nvSpPr>
        <p:spPr/>
        <p:txBody>
          <a:bodyPr rtlCol="0"/>
          <a:lstStyle>
            <a:lvl1pPr>
              <a:defRPr/>
            </a:lvl1pPr>
          </a:lstStyle>
          <a:p>
            <a:fld id="{1AB1B85E-55D4-415F-AC13-03889F14E256}" type="datetime1">
              <a:rPr lang="lt-LT" smtClean="0"/>
              <a:pPr/>
              <a:t>2025-02-18</a:t>
            </a:fld>
            <a:endParaRPr lang="lt-LT" dirty="0"/>
          </a:p>
        </p:txBody>
      </p:sp>
      <p:sp>
        <p:nvSpPr>
          <p:cNvPr id="6" name="5 poraštės vietos rezervavimo ženklas"/>
          <p:cNvSpPr>
            <a:spLocks noGrp="1"/>
          </p:cNvSpPr>
          <p:nvPr>
            <p:ph type="ftr" sz="quarter" idx="11"/>
          </p:nvPr>
        </p:nvSpPr>
        <p:spPr/>
        <p:txBody>
          <a:bodyPr rtlCol="0"/>
          <a:lstStyle/>
          <a:p>
            <a:pPr rtl="0"/>
            <a:endParaRPr lang="lt-LT" dirty="0"/>
          </a:p>
        </p:txBody>
      </p:sp>
      <p:sp>
        <p:nvSpPr>
          <p:cNvPr id="7" name="6 skaidrės numerio vietos rezervavimo ženklas"/>
          <p:cNvSpPr>
            <a:spLocks noGrp="1"/>
          </p:cNvSpPr>
          <p:nvPr>
            <p:ph type="sldNum" sz="quarter" idx="12"/>
          </p:nvPr>
        </p:nvSpPr>
        <p:spPr/>
        <p:txBody>
          <a:bodyPr rtlCol="0"/>
          <a:lstStyle/>
          <a:p>
            <a:pPr rtl="0"/>
            <a:fld id="{8FDBFFB2-86D9-4B8F-A59A-553A60B94BBE}" type="slidenum">
              <a:rPr lang="lt-LT" smtClean="0"/>
              <a:t>‹#›</a:t>
            </a:fld>
            <a:endParaRPr lang="lt-LT" dirty="0"/>
          </a:p>
        </p:txBody>
      </p:sp>
    </p:spTree>
    <p:extLst>
      <p:ext uri="{BB962C8B-B14F-4D97-AF65-F5344CB8AC3E}">
        <p14:creationId xmlns:p14="http://schemas.microsoft.com/office/powerpoint/2010/main" val="6393017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1 pavadinimo vietos rezervavimo ženklas"/>
          <p:cNvSpPr>
            <a:spLocks noGrp="1"/>
          </p:cNvSpPr>
          <p:nvPr>
            <p:ph type="title"/>
          </p:nvPr>
        </p:nvSpPr>
        <p:spPr>
          <a:xfrm>
            <a:off x="2208213" y="304800"/>
            <a:ext cx="9372600" cy="1200416"/>
          </a:xfrm>
          <a:prstGeom prst="rect">
            <a:avLst/>
          </a:prstGeom>
        </p:spPr>
        <p:txBody>
          <a:bodyPr vert="horz" lIns="91440" tIns="45720" rIns="91440" bIns="45720" rtlCol="0" anchor="b">
            <a:normAutofit/>
          </a:bodyPr>
          <a:lstStyle/>
          <a:p>
            <a:pPr rtl="0"/>
            <a:r>
              <a:rPr lang="lt-LT" dirty="0"/>
              <a:t>Spustelėkite, jei norite redaguoti ruošinio pavadinimo stilių</a:t>
            </a:r>
          </a:p>
        </p:txBody>
      </p:sp>
      <p:sp>
        <p:nvSpPr>
          <p:cNvPr id="3" name="2 teksto vietos rezervavimo ženklas"/>
          <p:cNvSpPr>
            <a:spLocks noGrp="1"/>
          </p:cNvSpPr>
          <p:nvPr>
            <p:ph type="body" idx="1"/>
          </p:nvPr>
        </p:nvSpPr>
        <p:spPr>
          <a:xfrm>
            <a:off x="2208213" y="1600200"/>
            <a:ext cx="9372600" cy="4114800"/>
          </a:xfrm>
          <a:prstGeom prst="rect">
            <a:avLst/>
          </a:prstGeom>
        </p:spPr>
        <p:txBody>
          <a:bodyPr vert="horz" lIns="91440" tIns="45720" rIns="91440" bIns="45720" rtlCol="0">
            <a:normAutofit/>
          </a:bodyPr>
          <a:lstStyle/>
          <a:p>
            <a:pPr lvl="0" rtl="0"/>
            <a:r>
              <a:rPr lang="lt-LT" dirty="0"/>
              <a:t>Spustelėkite, jei norite redaguoti ruošinio teksto stilius</a:t>
            </a:r>
          </a:p>
          <a:p>
            <a:pPr lvl="1" rtl="0"/>
            <a:r>
              <a:rPr lang="lt-LT" dirty="0"/>
              <a:t>Antras lygis</a:t>
            </a:r>
          </a:p>
          <a:p>
            <a:pPr lvl="2" rtl="0"/>
            <a:r>
              <a:rPr lang="lt-LT" dirty="0"/>
              <a:t>Trečias lygis</a:t>
            </a:r>
          </a:p>
          <a:p>
            <a:pPr lvl="3" rtl="0"/>
            <a:r>
              <a:rPr lang="lt-LT" dirty="0"/>
              <a:t>Ketvirtas lygis</a:t>
            </a:r>
          </a:p>
          <a:p>
            <a:pPr lvl="4" rtl="0"/>
            <a:r>
              <a:rPr lang="lt-LT" dirty="0"/>
              <a:t>Penktas lygis</a:t>
            </a:r>
          </a:p>
        </p:txBody>
      </p:sp>
      <p:sp>
        <p:nvSpPr>
          <p:cNvPr id="4" name="3 datos vietos rezervavimo ženklas"/>
          <p:cNvSpPr>
            <a:spLocks noGrp="1"/>
          </p:cNvSpPr>
          <p:nvPr>
            <p:ph type="dt" sz="half" idx="2"/>
          </p:nvPr>
        </p:nvSpPr>
        <p:spPr>
          <a:xfrm>
            <a:off x="253576" y="6505078"/>
            <a:ext cx="964036" cy="228600"/>
          </a:xfrm>
          <a:prstGeom prst="rect">
            <a:avLst/>
          </a:prstGeom>
        </p:spPr>
        <p:txBody>
          <a:bodyPr vert="horz" lIns="91440" tIns="45720" rIns="91440" bIns="45720" rtlCol="0" anchor="ctr"/>
          <a:lstStyle>
            <a:lvl1pPr algn="l" rtl="0">
              <a:defRPr sz="1100">
                <a:solidFill>
                  <a:schemeClr val="tx2"/>
                </a:solidFill>
              </a:defRPr>
            </a:lvl1pPr>
          </a:lstStyle>
          <a:p>
            <a:fld id="{239788B0-7985-407A-832E-AAFD7B482ABB}" type="datetime1">
              <a:rPr lang="lt-LT" smtClean="0"/>
              <a:pPr/>
              <a:t>2025-02-18</a:t>
            </a:fld>
            <a:endParaRPr lang="lt-LT" dirty="0"/>
          </a:p>
        </p:txBody>
      </p:sp>
      <p:sp>
        <p:nvSpPr>
          <p:cNvPr id="5" name="4 poraštės vietos rezervavimo ženklas"/>
          <p:cNvSpPr>
            <a:spLocks noGrp="1"/>
          </p:cNvSpPr>
          <p:nvPr>
            <p:ph type="ftr" sz="quarter" idx="3"/>
          </p:nvPr>
        </p:nvSpPr>
        <p:spPr>
          <a:xfrm>
            <a:off x="1280159" y="6505078"/>
            <a:ext cx="6876415" cy="228600"/>
          </a:xfrm>
          <a:prstGeom prst="rect">
            <a:avLst/>
          </a:prstGeom>
        </p:spPr>
        <p:txBody>
          <a:bodyPr vert="horz" lIns="91440" tIns="45720" rIns="91440" bIns="45720" rtlCol="0" anchor="ctr"/>
          <a:lstStyle>
            <a:lvl1pPr algn="l" rtl="0">
              <a:defRPr sz="1100">
                <a:solidFill>
                  <a:schemeClr val="tx2"/>
                </a:solidFill>
              </a:defRPr>
            </a:lvl1pPr>
          </a:lstStyle>
          <a:p>
            <a:pPr rtl="0"/>
            <a:endParaRPr lang="lt-LT" dirty="0"/>
          </a:p>
        </p:txBody>
      </p:sp>
      <p:sp>
        <p:nvSpPr>
          <p:cNvPr id="6" name="5 skaidrės numerio vietos rezervavimo ženklas"/>
          <p:cNvSpPr>
            <a:spLocks noGrp="1"/>
          </p:cNvSpPr>
          <p:nvPr>
            <p:ph type="sldNum" sz="quarter" idx="4"/>
          </p:nvPr>
        </p:nvSpPr>
        <p:spPr>
          <a:xfrm>
            <a:off x="11580814" y="6280298"/>
            <a:ext cx="533399" cy="349101"/>
          </a:xfrm>
          <a:prstGeom prst="rect">
            <a:avLst/>
          </a:prstGeom>
        </p:spPr>
        <p:txBody>
          <a:bodyPr vert="horz" lIns="91440" tIns="45720" rIns="91440" bIns="45720" rtlCol="0" anchor="ctr"/>
          <a:lstStyle>
            <a:lvl1pPr algn="ctr" rtl="0">
              <a:defRPr sz="1100" b="1">
                <a:solidFill>
                  <a:srgbClr val="AB3C19"/>
                </a:solidFill>
              </a:defRPr>
            </a:lvl1pPr>
          </a:lstStyle>
          <a:p>
            <a:pPr rtl="0"/>
            <a:fld id="{8FDBFFB2-86D9-4B8F-A59A-553A60B94BBE}" type="slidenum">
              <a:rPr lang="lt-LT" smtClean="0"/>
              <a:pPr/>
              <a:t>‹#›</a:t>
            </a:fld>
            <a:endParaRPr lang="lt-LT" dirty="0"/>
          </a:p>
        </p:txBody>
      </p:sp>
    </p:spTree>
    <p:extLst>
      <p:ext uri="{BB962C8B-B14F-4D97-AF65-F5344CB8AC3E}">
        <p14:creationId xmlns:p14="http://schemas.microsoft.com/office/powerpoint/2010/main" val="11702558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sldNum="0" hdr="0" ftr="0" dt="0"/>
  <p:txStyles>
    <p:titleStyle>
      <a:lvl1pPr algn="l" defTabSz="914400" rtl="0" eaLnBrk="1" latinLnBrk="0" hangingPunct="1">
        <a:lnSpc>
          <a:spcPct val="90000"/>
        </a:lnSpc>
        <a:spcBef>
          <a:spcPct val="0"/>
        </a:spcBef>
        <a:buNone/>
        <a:defRPr sz="3400" kern="1200">
          <a:solidFill>
            <a:schemeClr val="tx1"/>
          </a:solidFill>
          <a:latin typeface="+mj-lt"/>
          <a:ea typeface="+mj-ea"/>
          <a:cs typeface="+mj-cs"/>
        </a:defRPr>
      </a:lvl1pPr>
    </p:titleStyle>
    <p:bodyStyle>
      <a:lvl1pPr marL="274320" indent="-228600" algn="l" defTabSz="914400" rtl="0" eaLnBrk="1" latinLnBrk="0" hangingPunct="1">
        <a:lnSpc>
          <a:spcPct val="90000"/>
        </a:lnSpc>
        <a:spcBef>
          <a:spcPts val="1800"/>
        </a:spcBef>
        <a:buSzPct val="80000"/>
        <a:buFont typeface="Wingdings" panose="05000000000000000000" pitchFamily="2" charset="2"/>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80000"/>
        <a:buFont typeface="Wingdings" panose="05000000000000000000" pitchFamily="2" charset="2"/>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80000"/>
        <a:buFont typeface="Wingdings" panose="05000000000000000000" pitchFamily="2" charset="2"/>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19.png"/><Relationship Id="rId7" Type="http://schemas.openxmlformats.org/officeDocument/2006/relationships/image" Target="../media/image45.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hyperlink" Target="https://www.youtube.com/watch?v=en5TUFPT45o&amp;list=PLgX_C6o6Uz8dc-Nvzq6GIOJW8cQBh-8xJ&amp;index=7" TargetMode="External"/><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hyperlink" Target="https://www.youtube.com/watch?v=StIZRdjv2Zk&amp;list=PLgX_C6o6Uz8dc-Nvzq6GIOJW8cQBh-8xJ&amp;index=5"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9.gif"/><Relationship Id="rId7" Type="http://schemas.openxmlformats.org/officeDocument/2006/relationships/image" Target="../media/image11.png"/><Relationship Id="rId2" Type="http://schemas.openxmlformats.org/officeDocument/2006/relationships/slideLayout" Target="../slideLayouts/slideLayout7.xml"/><Relationship Id="rId1" Type="http://schemas.openxmlformats.org/officeDocument/2006/relationships/tags" Target="../tags/tag26.xml"/><Relationship Id="rId6" Type="http://schemas.openxmlformats.org/officeDocument/2006/relationships/image" Target="../media/image52.png"/><Relationship Id="rId5" Type="http://schemas.openxmlformats.org/officeDocument/2006/relationships/image" Target="../media/image51.JPG"/><Relationship Id="rId4" Type="http://schemas.openxmlformats.org/officeDocument/2006/relationships/image" Target="../media/image50.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57.png"/><Relationship Id="rId4" Type="http://schemas.openxmlformats.org/officeDocument/2006/relationships/image" Target="../media/image56.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1.png"/><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image" Target="../media/image52.png"/><Relationship Id="rId5" Type="http://schemas.openxmlformats.org/officeDocument/2006/relationships/image" Target="../media/image50.png"/><Relationship Id="rId4" Type="http://schemas.openxmlformats.org/officeDocument/2006/relationships/notesSlide" Target="../notesSlides/notesSlide3.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image" Target="../media/image11.png"/><Relationship Id="rId5" Type="http://schemas.openxmlformats.org/officeDocument/2006/relationships/image" Target="../media/image52.png"/><Relationship Id="rId4" Type="http://schemas.openxmlformats.org/officeDocument/2006/relationships/image" Target="../media/image58.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image" Target="../media/image11.png"/><Relationship Id="rId5" Type="http://schemas.openxmlformats.org/officeDocument/2006/relationships/image" Target="../media/image52.png"/><Relationship Id="rId4" Type="http://schemas.openxmlformats.org/officeDocument/2006/relationships/image" Target="../media/image49.gif"/></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59.pn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1.png"/><Relationship Id="rId4" Type="http://schemas.openxmlformats.org/officeDocument/2006/relationships/image" Target="../media/image61.png"/></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66.png"/></Relationships>
</file>

<file path=ppt/slides/_rels/slide2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69.png"/></Relationships>
</file>

<file path=ppt/slides/_rels/slide2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72.png"/></Relationships>
</file>

<file path=ppt/slides/_rels/slide28.xml.rels><?xml version="1.0" encoding="UTF-8" standalone="yes"?>
<Relationships xmlns="http://schemas.openxmlformats.org/package/2006/relationships"><Relationship Id="rId8" Type="http://schemas.openxmlformats.org/officeDocument/2006/relationships/hyperlink" Target="https://www.youtube.com/watch?v=en5TUFPT45o&amp;list=PLgX_C6o6Uz8dc-Nvzq6GIOJW8cQBh-8xJ&amp;index=7" TargetMode="External"/><Relationship Id="rId3" Type="http://schemas.openxmlformats.org/officeDocument/2006/relationships/hyperlink" Target="https://www.youtube.com/watch?v=am3h0vxL7O8&amp;list=PLgX_C6o6Uz8dc-Nvzq6GIOJW8cQBh-8xJ&amp;index=3" TargetMode="External"/><Relationship Id="rId7" Type="http://schemas.openxmlformats.org/officeDocument/2006/relationships/hyperlink" Target="https://www.youtube.com/watch?v=xDwkz0sOm18&amp;list=PLgX_C6o6Uz8dc-Nvzq6GIOJW8cQBh-8xJ&amp;index=6" TargetMode="External"/><Relationship Id="rId12" Type="http://schemas.openxmlformats.org/officeDocument/2006/relationships/image" Target="../media/image74.png"/><Relationship Id="rId2" Type="http://schemas.openxmlformats.org/officeDocument/2006/relationships/hyperlink" Target="https://www.youtube.com/watch?v=Ci9jM34mGxQ&amp;list=PLgX_C6o6Uz8dc-Nvzq6GIOJW8cQBh-8xJ&amp;index=1" TargetMode="External"/><Relationship Id="rId1" Type="http://schemas.openxmlformats.org/officeDocument/2006/relationships/slideLayout" Target="../slideLayouts/slideLayout7.xml"/><Relationship Id="rId6" Type="http://schemas.openxmlformats.org/officeDocument/2006/relationships/hyperlink" Target="https://www.youtube.com/watch?v=StIZRdjv2Zk&amp;list=PLgX_C6o6Uz8dc-Nvzq6GIOJW8cQBh-8xJ&amp;index=5" TargetMode="External"/><Relationship Id="rId11" Type="http://schemas.openxmlformats.org/officeDocument/2006/relationships/image" Target="../media/image73.png"/><Relationship Id="rId5" Type="http://schemas.openxmlformats.org/officeDocument/2006/relationships/hyperlink" Target="https://www.youtube.com/watch?v=ecto6lxG_pU&amp;list=PLgX_C6o6Uz8dc-Nvzq6GIOJW8cQBh-8xJ&amp;index=4" TargetMode="External"/><Relationship Id="rId10" Type="http://schemas.openxmlformats.org/officeDocument/2006/relationships/image" Target="../media/image11.png"/><Relationship Id="rId4" Type="http://schemas.openxmlformats.org/officeDocument/2006/relationships/hyperlink" Target="https://www.youtube.com/watch?v=IA2-m86IaWU&amp;list=PLgX_C6o6Uz8dc-Nvzq6GIOJW8cQBh-8xJ&amp;index=2" TargetMode="External"/><Relationship Id="rId9" Type="http://schemas.openxmlformats.org/officeDocument/2006/relationships/hyperlink" Target="https://lt72.lt/video-galerija/"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slideLayout" Target="../slideLayouts/slideLayout7.xml"/><Relationship Id="rId1" Type="http://schemas.openxmlformats.org/officeDocument/2006/relationships/tags" Target="../tags/tag25.xml"/><Relationship Id="rId5" Type="http://schemas.openxmlformats.org/officeDocument/2006/relationships/image" Target="../media/image11.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hyperlink" Target="https://www.youtube.com/watch?v=ecto6lxG_pU&amp;list=PLgX_C6o6Uz8dc-Nvzq6GIOJW8cQBh-8xJ&amp;index=4" TargetMode="External"/><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hyperlink" Target="https://www.youtube.com/watch?v=am3h0vxL7O8&amp;list=PLgX_C6o6Uz8dc-Nvzq6GIOJW8cQBh-8xJ&amp;index=3" TargetMode="External"/><Relationship Id="rId5" Type="http://schemas.openxmlformats.org/officeDocument/2006/relationships/hyperlink" Target="https://www.youtube.com/watch?v=IA2-m86IaWU&amp;list=PLgX_C6o6Uz8dc-Nvzq6GIOJW8cQBh-8xJ&amp;index=2" TargetMode="External"/><Relationship Id="rId4" Type="http://schemas.openxmlformats.org/officeDocument/2006/relationships/hyperlink" Target="https://www.youtube.com/watch?v=Ci9jM34mGxQ&amp;list=PLgX_C6o6Uz8dc-Nvzq6GIOJW8cQBh-8xJ&amp;index=1"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hyperlink" Target="https://www.youtube.com/watch?v=xDwkz0sOm18&amp;list=PLgX_C6o6Uz8dc-Nvzq6GIOJW8cQBh-8xJ&amp;index=6"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9.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19.png"/><Relationship Id="rId3" Type="http://schemas.microsoft.com/office/2007/relationships/hdphoto" Target="../media/hdphoto1.wdp"/><Relationship Id="rId7" Type="http://schemas.microsoft.com/office/2007/relationships/hdphoto" Target="../media/hdphoto3.wdp"/><Relationship Id="rId12" Type="http://schemas.openxmlformats.org/officeDocument/2006/relationships/image" Target="../media/image11.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6.png"/><Relationship Id="rId11" Type="http://schemas.microsoft.com/office/2007/relationships/hdphoto" Target="../media/hdphoto5.wdp"/><Relationship Id="rId5" Type="http://schemas.microsoft.com/office/2007/relationships/hdphoto" Target="../media/hdphoto2.wdp"/><Relationship Id="rId15" Type="http://schemas.openxmlformats.org/officeDocument/2006/relationships/image" Target="../media/image40.png"/><Relationship Id="rId10" Type="http://schemas.openxmlformats.org/officeDocument/2006/relationships/image" Target="../media/image38.png"/><Relationship Id="rId4" Type="http://schemas.openxmlformats.org/officeDocument/2006/relationships/image" Target="../media/image35.png"/><Relationship Id="rId9" Type="http://schemas.microsoft.com/office/2007/relationships/hdphoto" Target="../media/hdphoto4.wdp"/><Relationship Id="rId1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pavadinimas"/>
          <p:cNvSpPr>
            <a:spLocks noGrp="1"/>
          </p:cNvSpPr>
          <p:nvPr>
            <p:ph type="ctrTitle"/>
          </p:nvPr>
        </p:nvSpPr>
        <p:spPr>
          <a:xfrm>
            <a:off x="385273" y="1312984"/>
            <a:ext cx="9931035" cy="1246459"/>
          </a:xfrm>
        </p:spPr>
        <p:txBody>
          <a:bodyPr rtlCol="0">
            <a:normAutofit/>
          </a:bodyPr>
          <a:lstStyle/>
          <a:p>
            <a:pPr rtl="0"/>
            <a:r>
              <a:rPr lang="lt-LT" sz="4000" b="1" dirty="0">
                <a:solidFill>
                  <a:schemeClr val="tx2"/>
                </a:solidFill>
              </a:rPr>
              <a:t>ESU ATSARGUS, VADINASI SAUGUS</a:t>
            </a:r>
          </a:p>
        </p:txBody>
      </p:sp>
      <p:sp>
        <p:nvSpPr>
          <p:cNvPr id="3" name="2 paantraštė"/>
          <p:cNvSpPr>
            <a:spLocks noGrp="1"/>
          </p:cNvSpPr>
          <p:nvPr>
            <p:ph type="subTitle" idx="1"/>
          </p:nvPr>
        </p:nvSpPr>
        <p:spPr>
          <a:xfrm>
            <a:off x="385273" y="2663327"/>
            <a:ext cx="8011880" cy="838200"/>
          </a:xfrm>
        </p:spPr>
        <p:txBody>
          <a:bodyPr rtlCol="0">
            <a:normAutofit/>
          </a:bodyPr>
          <a:lstStyle/>
          <a:p>
            <a:pPr rtl="0"/>
            <a:r>
              <a:rPr lang="lt-LT" b="1" dirty="0"/>
              <a:t>Saugaus elgesio patarimai ikimokyklinio amžiaus vaikams</a:t>
            </a:r>
          </a:p>
          <a:p>
            <a:pPr rtl="0"/>
            <a:endParaRPr lang="lt-LT" b="1" dirty="0"/>
          </a:p>
          <a:p>
            <a:pPr rtl="0"/>
            <a:endParaRPr lang="lt-LT" b="1" dirty="0"/>
          </a:p>
          <a:p>
            <a:pPr rtl="0"/>
            <a:endParaRPr lang="lt-LT" b="1" dirty="0"/>
          </a:p>
          <a:p>
            <a:pPr rtl="0"/>
            <a:endParaRPr lang="lt-LT" b="1" dirty="0"/>
          </a:p>
          <a:p>
            <a:pPr rtl="0"/>
            <a:endParaRPr lang="lt-LT" b="1" dirty="0"/>
          </a:p>
          <a:p>
            <a:pPr rtl="0"/>
            <a:endParaRPr lang="lt-LT" b="1" dirty="0"/>
          </a:p>
          <a:p>
            <a:pPr rtl="0"/>
            <a:endParaRPr lang="lt-LT" b="1" dirty="0"/>
          </a:p>
          <a:p>
            <a:pPr rtl="0"/>
            <a:endParaRPr lang="lt-LT" b="1" dirty="0"/>
          </a:p>
          <a:p>
            <a:pPr rtl="0"/>
            <a:endParaRPr lang="lt-LT" b="1" dirty="0"/>
          </a:p>
          <a:p>
            <a:pPr rtl="0"/>
            <a:endParaRPr lang="lt-LT" b="1" dirty="0"/>
          </a:p>
        </p:txBody>
      </p:sp>
      <p:pic>
        <p:nvPicPr>
          <p:cNvPr id="4" name="Paveikslėlis 3">
            <a:extLst>
              <a:ext uri="{FF2B5EF4-FFF2-40B4-BE49-F238E27FC236}">
                <a16:creationId xmlns:a16="http://schemas.microsoft.com/office/drawing/2014/main" id="{CAB25C26-A9C2-4E70-9C18-50BBD84490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0739" y="253369"/>
            <a:ext cx="736639" cy="736639"/>
          </a:xfrm>
          <a:prstGeom prst="rect">
            <a:avLst/>
          </a:prstGeom>
        </p:spPr>
      </p:pic>
      <p:sp>
        <p:nvSpPr>
          <p:cNvPr id="6" name="TextBox 5"/>
          <p:cNvSpPr txBox="1"/>
          <p:nvPr/>
        </p:nvSpPr>
        <p:spPr>
          <a:xfrm>
            <a:off x="2977663" y="5884984"/>
            <a:ext cx="5099538" cy="923330"/>
          </a:xfrm>
          <a:prstGeom prst="rect">
            <a:avLst/>
          </a:prstGeom>
          <a:noFill/>
        </p:spPr>
        <p:txBody>
          <a:bodyPr wrap="square" rtlCol="0">
            <a:spAutoFit/>
          </a:bodyPr>
          <a:lstStyle/>
          <a:p>
            <a:pPr algn="ctr"/>
            <a:r>
              <a:rPr lang="lt-LT" dirty="0">
                <a:solidFill>
                  <a:schemeClr val="tx2"/>
                </a:solidFill>
              </a:rPr>
              <a:t>Klaipėdos miesto savivaldybės administracija</a:t>
            </a:r>
          </a:p>
          <a:p>
            <a:pPr algn="ctr"/>
            <a:r>
              <a:rPr lang="lt-LT" dirty="0">
                <a:solidFill>
                  <a:schemeClr val="tx2"/>
                </a:solidFill>
              </a:rPr>
              <a:t>Civilinės saugos ir mobilizacijos skyrius</a:t>
            </a:r>
          </a:p>
          <a:p>
            <a:pPr algn="ctr"/>
            <a:r>
              <a:rPr lang="lt-LT" dirty="0">
                <a:solidFill>
                  <a:schemeClr val="tx2"/>
                </a:solidFill>
              </a:rPr>
              <a:t>2025</a:t>
            </a:r>
          </a:p>
        </p:txBody>
      </p:sp>
    </p:spTree>
    <p:extLst>
      <p:ext uri="{BB962C8B-B14F-4D97-AF65-F5344CB8AC3E}">
        <p14:creationId xmlns:p14="http://schemas.microsoft.com/office/powerpoint/2010/main" val="357842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2"/>
          <p:cNvSpPr txBox="1">
            <a:spLocks/>
          </p:cNvSpPr>
          <p:nvPr/>
        </p:nvSpPr>
        <p:spPr>
          <a:xfrm>
            <a:off x="1745674" y="361213"/>
            <a:ext cx="8503920" cy="978729"/>
          </a:xfrm>
          <a:prstGeom prst="rect">
            <a:avLst/>
          </a:prstGeom>
          <a:noFill/>
        </p:spPr>
        <p:txBody>
          <a:bodyPr wrap="square" rtlCol="0">
            <a:spAutoFit/>
          </a:bodyPr>
          <a:lstStyle>
            <a:lvl1pPr algn="l" defTabSz="914400" rtl="0" eaLnBrk="1" latinLnBrk="0" hangingPunct="1">
              <a:lnSpc>
                <a:spcPct val="90000"/>
              </a:lnSpc>
              <a:spcBef>
                <a:spcPct val="0"/>
              </a:spcBef>
              <a:buNone/>
              <a:defRPr sz="3400" kern="1200">
                <a:solidFill>
                  <a:schemeClr val="tx1"/>
                </a:solidFill>
                <a:latin typeface="+mj-lt"/>
                <a:ea typeface="+mj-ea"/>
                <a:cs typeface="+mj-cs"/>
              </a:defRPr>
            </a:lvl1pPr>
          </a:lstStyle>
          <a:p>
            <a:pPr algn="ctr"/>
            <a:r>
              <a:rPr lang="lt-LT" sz="3200" b="1" dirty="0">
                <a:solidFill>
                  <a:schemeClr val="tx2"/>
                </a:solidFill>
              </a:rPr>
              <a:t>Kaip elgtis žaibuojant ir pučiant stipriam vėjui?</a:t>
            </a:r>
          </a:p>
        </p:txBody>
      </p:sp>
      <p:sp>
        <p:nvSpPr>
          <p:cNvPr id="3" name="Teksto vietos rezervavimo ženklas 2"/>
          <p:cNvSpPr txBox="1">
            <a:spLocks/>
          </p:cNvSpPr>
          <p:nvPr/>
        </p:nvSpPr>
        <p:spPr>
          <a:xfrm>
            <a:off x="441002" y="1897859"/>
            <a:ext cx="7737230" cy="3786554"/>
          </a:xfrm>
          <a:prstGeom prst="rect">
            <a:avLst/>
          </a:prstGeom>
        </p:spPr>
        <p:txBody>
          <a:bodyPr>
            <a:normAutofit lnSpcReduction="10000"/>
          </a:bodyPr>
          <a:lstStyle>
            <a:lvl1pPr marL="274320" indent="-228600" algn="l" defTabSz="914400" rtl="0" eaLnBrk="1" latinLnBrk="0" hangingPunct="1">
              <a:lnSpc>
                <a:spcPct val="90000"/>
              </a:lnSpc>
              <a:spcBef>
                <a:spcPts val="1800"/>
              </a:spcBef>
              <a:buSzPct val="80000"/>
              <a:buFont typeface="Wingdings" panose="05000000000000000000" pitchFamily="2" charset="2"/>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80000"/>
              <a:buFont typeface="Wingdings" panose="05000000000000000000" pitchFamily="2" charset="2"/>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80000"/>
              <a:buFont typeface="Wingdings" panose="05000000000000000000" pitchFamily="2" charset="2"/>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9pPr>
          </a:lstStyle>
          <a:p>
            <a:pPr marL="342900" indent="-342900">
              <a:buFont typeface="Arial" panose="020B0604020202020204" pitchFamily="34" charset="0"/>
              <a:buChar char="•"/>
            </a:pPr>
            <a:r>
              <a:rPr lang="lt-LT" sz="2400" dirty="0">
                <a:solidFill>
                  <a:schemeClr val="tx2"/>
                </a:solidFill>
              </a:rPr>
              <a:t>Pasilikti namuose, uždaryti langus ir duris;</a:t>
            </a:r>
          </a:p>
          <a:p>
            <a:pPr marL="342900" indent="-342900">
              <a:buFont typeface="Arial" panose="020B0604020202020204" pitchFamily="34" charset="0"/>
              <a:buChar char="•"/>
            </a:pPr>
            <a:r>
              <a:rPr lang="lt-LT" sz="2400" dirty="0">
                <a:solidFill>
                  <a:schemeClr val="tx2"/>
                </a:solidFill>
              </a:rPr>
              <a:t>Išjungti visus elektros prietaisus, nesinaudoti mobiliuoju telefonu;</a:t>
            </a:r>
          </a:p>
          <a:p>
            <a:pPr marL="342900" indent="-342900">
              <a:buFont typeface="Arial" panose="020B0604020202020204" pitchFamily="34" charset="0"/>
              <a:buChar char="•"/>
            </a:pPr>
            <a:r>
              <a:rPr lang="lt-LT" sz="2400" dirty="0">
                <a:solidFill>
                  <a:schemeClr val="tx2"/>
                </a:solidFill>
              </a:rPr>
              <a:t>Nestovėti po medžiais, stulpais, ant aukštų vietų;</a:t>
            </a:r>
          </a:p>
          <a:p>
            <a:pPr marL="342900" indent="-342900">
              <a:buFont typeface="Arial" panose="020B0604020202020204" pitchFamily="34" charset="0"/>
              <a:buChar char="•"/>
            </a:pPr>
            <a:r>
              <a:rPr lang="lt-LT" sz="2400" dirty="0">
                <a:solidFill>
                  <a:schemeClr val="tx2"/>
                </a:solidFill>
              </a:rPr>
              <a:t>Nebūti šalia vandens telkinių;</a:t>
            </a:r>
          </a:p>
          <a:p>
            <a:pPr marL="342900" indent="-342900">
              <a:buFont typeface="Arial" panose="020B0604020202020204" pitchFamily="34" charset="0"/>
              <a:buChar char="•"/>
            </a:pPr>
            <a:r>
              <a:rPr lang="lt-LT" sz="2400" dirty="0">
                <a:solidFill>
                  <a:schemeClr val="tx2"/>
                </a:solidFill>
              </a:rPr>
              <a:t>Nebėgioti, nevažiuoti dviračiu, riedučiais ar </a:t>
            </a:r>
            <a:r>
              <a:rPr lang="lt-LT" sz="2400" dirty="0" err="1" smtClean="0">
                <a:solidFill>
                  <a:schemeClr val="tx2"/>
                </a:solidFill>
              </a:rPr>
              <a:t>paspirtuku</a:t>
            </a:r>
            <a:r>
              <a:rPr lang="lt-LT" sz="2400" dirty="0">
                <a:solidFill>
                  <a:schemeClr val="tx2"/>
                </a:solidFill>
              </a:rPr>
              <a:t>;</a:t>
            </a:r>
          </a:p>
          <a:p>
            <a:pPr marL="342900" indent="-342900">
              <a:buFont typeface="Arial" panose="020B0604020202020204" pitchFamily="34" charset="0"/>
              <a:buChar char="•"/>
            </a:pPr>
            <a:r>
              <a:rPr lang="lt-LT" sz="2400" dirty="0">
                <a:solidFill>
                  <a:schemeClr val="tx2"/>
                </a:solidFill>
              </a:rPr>
              <a:t>Neliesti metalinių </a:t>
            </a:r>
            <a:r>
              <a:rPr lang="lt-LT" sz="2400" dirty="0" smtClean="0">
                <a:solidFill>
                  <a:schemeClr val="tx2"/>
                </a:solidFill>
              </a:rPr>
              <a:t>daiktų.</a:t>
            </a:r>
            <a:endParaRPr lang="lt-LT" sz="2400" dirty="0">
              <a:solidFill>
                <a:schemeClr val="tx2"/>
              </a:solidFill>
            </a:endParaRPr>
          </a:p>
          <a:p>
            <a:pPr marL="342900" indent="-342900">
              <a:buFont typeface="Wingdings" panose="05000000000000000000" pitchFamily="2" charset="2"/>
              <a:buChar char="q"/>
            </a:pPr>
            <a:endParaRPr lang="lt-LT" dirty="0">
              <a:solidFill>
                <a:schemeClr val="tx2"/>
              </a:solidFill>
            </a:endParaRPr>
          </a:p>
        </p:txBody>
      </p:sp>
      <p:pic>
        <p:nvPicPr>
          <p:cNvPr id="7" name="Paveikslėlis 6">
            <a:extLst>
              <a:ext uri="{FF2B5EF4-FFF2-40B4-BE49-F238E27FC236}">
                <a16:creationId xmlns:a16="http://schemas.microsoft.com/office/drawing/2014/main" id="{CAB25C26-A9C2-4E70-9C18-50BBD844903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0739" y="253369"/>
            <a:ext cx="736639" cy="736639"/>
          </a:xfrm>
          <a:prstGeom prst="rect">
            <a:avLst/>
          </a:prstGeom>
        </p:spPr>
      </p:pic>
      <p:pic>
        <p:nvPicPr>
          <p:cNvPr id="6" name="Paveikslėlis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92703" y="2368372"/>
            <a:ext cx="4573173" cy="4573173"/>
          </a:xfrm>
          <a:prstGeom prst="rect">
            <a:avLst/>
          </a:prstGeom>
        </p:spPr>
      </p:pic>
      <p:pic>
        <p:nvPicPr>
          <p:cNvPr id="8" name="Paveikslėlis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48212" y="253369"/>
            <a:ext cx="2700585" cy="2227384"/>
          </a:xfrm>
          <a:prstGeom prst="rect">
            <a:avLst/>
          </a:prstGeom>
        </p:spPr>
      </p:pic>
    </p:spTree>
    <p:extLst>
      <p:ext uri="{BB962C8B-B14F-4D97-AF65-F5344CB8AC3E}">
        <p14:creationId xmlns:p14="http://schemas.microsoft.com/office/powerpoint/2010/main" val="87647254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2"/>
          <p:cNvSpPr txBox="1">
            <a:spLocks/>
          </p:cNvSpPr>
          <p:nvPr/>
        </p:nvSpPr>
        <p:spPr>
          <a:xfrm>
            <a:off x="1745674" y="361213"/>
            <a:ext cx="8503920" cy="535531"/>
          </a:xfrm>
          <a:prstGeom prst="rect">
            <a:avLst/>
          </a:prstGeom>
          <a:noFill/>
        </p:spPr>
        <p:txBody>
          <a:bodyPr wrap="square" rtlCol="0">
            <a:spAutoFit/>
          </a:bodyPr>
          <a:lstStyle>
            <a:lvl1pPr algn="l" defTabSz="914400" rtl="0" eaLnBrk="1" latinLnBrk="0" hangingPunct="1">
              <a:lnSpc>
                <a:spcPct val="90000"/>
              </a:lnSpc>
              <a:spcBef>
                <a:spcPct val="0"/>
              </a:spcBef>
              <a:buNone/>
              <a:defRPr sz="3400" kern="1200">
                <a:solidFill>
                  <a:schemeClr val="tx1"/>
                </a:solidFill>
                <a:latin typeface="+mj-lt"/>
                <a:ea typeface="+mj-ea"/>
                <a:cs typeface="+mj-cs"/>
              </a:defRPr>
            </a:lvl1pPr>
          </a:lstStyle>
          <a:p>
            <a:pPr algn="ctr"/>
            <a:r>
              <a:rPr lang="lt-LT" sz="3200" b="1" dirty="0">
                <a:solidFill>
                  <a:schemeClr val="tx2"/>
                </a:solidFill>
              </a:rPr>
              <a:t>Miške pamatęs laukinį gyvūnėlį, tu...</a:t>
            </a:r>
          </a:p>
        </p:txBody>
      </p:sp>
      <p:pic>
        <p:nvPicPr>
          <p:cNvPr id="3" name="Paveikslėlis 2">
            <a:extLst>
              <a:ext uri="{FF2B5EF4-FFF2-40B4-BE49-F238E27FC236}">
                <a16:creationId xmlns:a16="http://schemas.microsoft.com/office/drawing/2014/main" id="{CAB25C26-A9C2-4E70-9C18-50BBD844903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0739" y="253369"/>
            <a:ext cx="736639" cy="736639"/>
          </a:xfrm>
          <a:prstGeom prst="rect">
            <a:avLst/>
          </a:prstGeom>
        </p:spPr>
      </p:pic>
      <p:sp>
        <p:nvSpPr>
          <p:cNvPr id="4" name="2 turinio vietos rezervavimo ženklas"/>
          <p:cNvSpPr txBox="1">
            <a:spLocks/>
          </p:cNvSpPr>
          <p:nvPr/>
        </p:nvSpPr>
        <p:spPr>
          <a:xfrm>
            <a:off x="510741" y="1348154"/>
            <a:ext cx="9372600" cy="4114800"/>
          </a:xfrm>
          <a:prstGeom prst="rect">
            <a:avLst/>
          </a:prstGeom>
        </p:spPr>
        <p:txBody>
          <a:bodyPr rtlCol="0">
            <a:normAutofit/>
          </a:bodyPr>
          <a:lstStyle>
            <a:lvl1pPr marL="274320" indent="-228600" algn="l" defTabSz="914400" rtl="0" eaLnBrk="1" latinLnBrk="0" hangingPunct="1">
              <a:lnSpc>
                <a:spcPct val="90000"/>
              </a:lnSpc>
              <a:spcBef>
                <a:spcPts val="1800"/>
              </a:spcBef>
              <a:buSzPct val="80000"/>
              <a:buFont typeface="Wingdings" panose="05000000000000000000" pitchFamily="2" charset="2"/>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80000"/>
              <a:buFont typeface="Wingdings" panose="05000000000000000000" pitchFamily="2" charset="2"/>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80000"/>
              <a:buFont typeface="Wingdings" panose="05000000000000000000" pitchFamily="2" charset="2"/>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9pPr>
          </a:lstStyle>
          <a:p>
            <a:pPr>
              <a:buFont typeface="Wingdings" panose="05000000000000000000" pitchFamily="2" charset="2"/>
              <a:buChar char="q"/>
            </a:pPr>
            <a:r>
              <a:rPr lang="lt-LT" sz="2400" b="1" dirty="0" smtClean="0">
                <a:solidFill>
                  <a:schemeClr val="tx2"/>
                </a:solidFill>
              </a:rPr>
              <a:t> Prieisi ir jį paglostysi;</a:t>
            </a:r>
          </a:p>
          <a:p>
            <a:pPr>
              <a:buFont typeface="Wingdings" panose="05000000000000000000" pitchFamily="2" charset="2"/>
              <a:buChar char="q"/>
            </a:pPr>
            <a:r>
              <a:rPr lang="lt-LT" sz="2400" b="1" dirty="0" smtClean="0">
                <a:solidFill>
                  <a:schemeClr val="tx2"/>
                </a:solidFill>
              </a:rPr>
              <a:t> Nesiartinsi prie miško gyvūno ir jo neerzinsi</a:t>
            </a:r>
            <a:endParaRPr lang="lt-LT" sz="2400" b="1" dirty="0">
              <a:solidFill>
                <a:schemeClr val="tx2"/>
              </a:solidFill>
            </a:endParaRPr>
          </a:p>
        </p:txBody>
      </p:sp>
      <p:pic>
        <p:nvPicPr>
          <p:cNvPr id="5" name="Paveikslėlis 4"/>
          <p:cNvPicPr>
            <a:picLocks noChangeAspect="1"/>
          </p:cNvPicPr>
          <p:nvPr/>
        </p:nvPicPr>
        <p:blipFill>
          <a:blip r:embed="rId3"/>
          <a:stretch>
            <a:fillRect/>
          </a:stretch>
        </p:blipFill>
        <p:spPr>
          <a:xfrm>
            <a:off x="510741" y="1716779"/>
            <a:ext cx="487582" cy="541758"/>
          </a:xfrm>
          <a:prstGeom prst="rect">
            <a:avLst/>
          </a:prstGeom>
        </p:spPr>
      </p:pic>
      <p:pic>
        <p:nvPicPr>
          <p:cNvPr id="6" name="Paveikslėlis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06974" y="839968"/>
            <a:ext cx="14771643" cy="6330703"/>
          </a:xfrm>
          <a:prstGeom prst="rect">
            <a:avLst/>
          </a:prstGeom>
        </p:spPr>
      </p:pic>
      <p:sp>
        <p:nvSpPr>
          <p:cNvPr id="7" name="Rodyklė dešinėn 6">
            <a:hlinkClick r:id="rId5"/>
          </p:cNvPr>
          <p:cNvSpPr/>
          <p:nvPr/>
        </p:nvSpPr>
        <p:spPr>
          <a:xfrm>
            <a:off x="1536286" y="6416572"/>
            <a:ext cx="501445" cy="3048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8" name="Stačiakampis 7"/>
          <p:cNvSpPr/>
          <p:nvPr/>
        </p:nvSpPr>
        <p:spPr>
          <a:xfrm>
            <a:off x="240739" y="6368917"/>
            <a:ext cx="1295547" cy="400110"/>
          </a:xfrm>
          <a:prstGeom prst="rect">
            <a:avLst/>
          </a:prstGeom>
        </p:spPr>
        <p:txBody>
          <a:bodyPr wrap="none">
            <a:spAutoFit/>
          </a:bodyPr>
          <a:lstStyle/>
          <a:p>
            <a:r>
              <a:rPr lang="lt-LT" sz="2000" b="1" dirty="0" smtClean="0">
                <a:solidFill>
                  <a:schemeClr val="tx2"/>
                </a:solidFill>
              </a:rPr>
              <a:t>Filmukas</a:t>
            </a:r>
            <a:endParaRPr lang="lt-LT" sz="2000" b="1" dirty="0">
              <a:solidFill>
                <a:schemeClr val="tx2"/>
              </a:solidFill>
            </a:endParaRPr>
          </a:p>
        </p:txBody>
      </p:sp>
      <p:pic>
        <p:nvPicPr>
          <p:cNvPr id="9" name="Paveikslėlis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33278" y="5272685"/>
            <a:ext cx="1727193" cy="1726617"/>
          </a:xfrm>
          <a:prstGeom prst="rect">
            <a:avLst/>
          </a:prstGeom>
        </p:spPr>
      </p:pic>
      <p:pic>
        <p:nvPicPr>
          <p:cNvPr id="10" name="Paveikslėlis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58639" y="5053460"/>
            <a:ext cx="2633361" cy="1755574"/>
          </a:xfrm>
          <a:prstGeom prst="rect">
            <a:avLst/>
          </a:prstGeom>
        </p:spPr>
      </p:pic>
      <p:pic>
        <p:nvPicPr>
          <p:cNvPr id="11" name="Paveikslėlis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76465" y="3584448"/>
            <a:ext cx="2757485" cy="3224586"/>
          </a:xfrm>
          <a:prstGeom prst="rect">
            <a:avLst/>
          </a:prstGeom>
        </p:spPr>
      </p:pic>
    </p:spTree>
    <p:extLst>
      <p:ext uri="{BB962C8B-B14F-4D97-AF65-F5344CB8AC3E}">
        <p14:creationId xmlns:p14="http://schemas.microsoft.com/office/powerpoint/2010/main" val="945254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aveikslėlis 9">
            <a:extLst>
              <a:ext uri="{FF2B5EF4-FFF2-40B4-BE49-F238E27FC236}">
                <a16:creationId xmlns:a16="http://schemas.microsoft.com/office/drawing/2014/main" id="{CAB25C26-A9C2-4E70-9C18-50BBD844903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0739" y="253369"/>
            <a:ext cx="736639" cy="736639"/>
          </a:xfrm>
          <a:prstGeom prst="rect">
            <a:avLst/>
          </a:prstGeom>
        </p:spPr>
      </p:pic>
      <p:pic>
        <p:nvPicPr>
          <p:cNvPr id="4" name="Paveikslėlis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004"/>
            <a:ext cx="12248897" cy="6890004"/>
          </a:xfrm>
          <a:prstGeom prst="rect">
            <a:avLst/>
          </a:prstGeom>
        </p:spPr>
      </p:pic>
      <p:sp>
        <p:nvSpPr>
          <p:cNvPr id="11" name="Pavadinimas 10"/>
          <p:cNvSpPr>
            <a:spLocks noGrp="1"/>
          </p:cNvSpPr>
          <p:nvPr>
            <p:ph type="title"/>
          </p:nvPr>
        </p:nvSpPr>
        <p:spPr>
          <a:xfrm>
            <a:off x="1576105" y="60563"/>
            <a:ext cx="9372600" cy="793274"/>
          </a:xfrm>
        </p:spPr>
        <p:txBody>
          <a:bodyPr>
            <a:normAutofit/>
          </a:bodyPr>
          <a:lstStyle/>
          <a:p>
            <a:pPr algn="ctr"/>
            <a:r>
              <a:rPr lang="lt-LT" sz="4400" b="1" dirty="0" smtClean="0">
                <a:solidFill>
                  <a:schemeClr val="tx2"/>
                </a:solidFill>
              </a:rPr>
              <a:t>Žiemos pavojai</a:t>
            </a:r>
            <a:endParaRPr lang="lt-LT" sz="4400" b="1" dirty="0">
              <a:solidFill>
                <a:schemeClr val="tx2"/>
              </a:solidFill>
            </a:endParaRPr>
          </a:p>
        </p:txBody>
      </p:sp>
      <p:sp>
        <p:nvSpPr>
          <p:cNvPr id="16" name="Debesėlio formos paaiškinimas 15"/>
          <p:cNvSpPr/>
          <p:nvPr/>
        </p:nvSpPr>
        <p:spPr>
          <a:xfrm>
            <a:off x="3367647" y="990008"/>
            <a:ext cx="2486362" cy="1643178"/>
          </a:xfrm>
          <a:prstGeom prst="cloudCallou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2400" b="1" dirty="0" smtClean="0">
                <a:solidFill>
                  <a:schemeClr val="tx2"/>
                </a:solidFill>
              </a:rPr>
              <a:t>Nušalimai</a:t>
            </a:r>
            <a:endParaRPr lang="lt-LT" sz="2400" b="1" dirty="0">
              <a:solidFill>
                <a:schemeClr val="tx2"/>
              </a:solidFill>
            </a:endParaRPr>
          </a:p>
        </p:txBody>
      </p:sp>
      <p:sp>
        <p:nvSpPr>
          <p:cNvPr id="22" name="Debesėlio formos paaiškinimas 21"/>
          <p:cNvSpPr/>
          <p:nvPr/>
        </p:nvSpPr>
        <p:spPr>
          <a:xfrm>
            <a:off x="9787051" y="1050689"/>
            <a:ext cx="2461846" cy="1746739"/>
          </a:xfrm>
          <a:prstGeom prst="cloudCallou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2000" b="1" dirty="0" smtClean="0">
                <a:solidFill>
                  <a:schemeClr val="tx2"/>
                </a:solidFill>
              </a:rPr>
              <a:t>Užšalę vandens telkiniai</a:t>
            </a:r>
            <a:endParaRPr lang="lt-LT" sz="2000" b="1" dirty="0">
              <a:solidFill>
                <a:schemeClr val="tx2"/>
              </a:solidFill>
            </a:endParaRPr>
          </a:p>
        </p:txBody>
      </p:sp>
      <p:sp>
        <p:nvSpPr>
          <p:cNvPr id="23" name="Debesėlio formos paaiškinimas 22"/>
          <p:cNvSpPr/>
          <p:nvPr/>
        </p:nvSpPr>
        <p:spPr>
          <a:xfrm>
            <a:off x="6702308" y="1348156"/>
            <a:ext cx="2790092" cy="1501530"/>
          </a:xfrm>
          <a:prstGeom prst="cloudCallou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2400" b="1" dirty="0" smtClean="0">
                <a:solidFill>
                  <a:schemeClr val="tx2"/>
                </a:solidFill>
              </a:rPr>
              <a:t>Fejerverkai</a:t>
            </a:r>
            <a:endParaRPr lang="lt-LT" sz="2400" b="1" dirty="0">
              <a:solidFill>
                <a:schemeClr val="tx2"/>
              </a:solidFill>
            </a:endParaRPr>
          </a:p>
        </p:txBody>
      </p:sp>
      <p:sp>
        <p:nvSpPr>
          <p:cNvPr id="24" name="Debesėlio formos paaiškinimas 23"/>
          <p:cNvSpPr/>
          <p:nvPr/>
        </p:nvSpPr>
        <p:spPr>
          <a:xfrm>
            <a:off x="417766" y="477601"/>
            <a:ext cx="2815821" cy="1595559"/>
          </a:xfrm>
          <a:prstGeom prst="cloudCallout">
            <a:avLst>
              <a:gd name="adj1" fmla="val 42865"/>
              <a:gd name="adj2" fmla="val 50010"/>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2400" b="1" dirty="0" smtClean="0">
                <a:solidFill>
                  <a:schemeClr val="tx2"/>
                </a:solidFill>
              </a:rPr>
              <a:t>Žiemos pramogos</a:t>
            </a:r>
            <a:endParaRPr lang="lt-LT" sz="2400" b="1" dirty="0">
              <a:solidFill>
                <a:schemeClr val="tx2"/>
              </a:solidFill>
            </a:endParaRPr>
          </a:p>
        </p:txBody>
      </p:sp>
      <p:pic>
        <p:nvPicPr>
          <p:cNvPr id="30" name="Paveikslėlis 29">
            <a:extLst>
              <a:ext uri="{FF2B5EF4-FFF2-40B4-BE49-F238E27FC236}">
                <a16:creationId xmlns:a16="http://schemas.microsoft.com/office/drawing/2014/main" id="{CAB25C26-A9C2-4E70-9C18-50BBD844903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679" y="60563"/>
            <a:ext cx="736639" cy="736639"/>
          </a:xfrm>
          <a:prstGeom prst="rect">
            <a:avLst/>
          </a:prstGeom>
        </p:spPr>
      </p:pic>
      <p:sp>
        <p:nvSpPr>
          <p:cNvPr id="12" name="Rodyklė dešinėn 11">
            <a:hlinkClick r:id="rId4"/>
          </p:cNvPr>
          <p:cNvSpPr/>
          <p:nvPr/>
        </p:nvSpPr>
        <p:spPr>
          <a:xfrm>
            <a:off x="3902814" y="6118331"/>
            <a:ext cx="708014" cy="423283"/>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solidFill>
                <a:srgbClr val="FF0000"/>
              </a:solidFill>
            </a:endParaRPr>
          </a:p>
        </p:txBody>
      </p:sp>
      <p:sp>
        <p:nvSpPr>
          <p:cNvPr id="3" name="TextBox 2"/>
          <p:cNvSpPr txBox="1"/>
          <p:nvPr/>
        </p:nvSpPr>
        <p:spPr>
          <a:xfrm>
            <a:off x="2555631" y="6129918"/>
            <a:ext cx="1347183" cy="400110"/>
          </a:xfrm>
          <a:prstGeom prst="rect">
            <a:avLst/>
          </a:prstGeom>
          <a:noFill/>
        </p:spPr>
        <p:txBody>
          <a:bodyPr wrap="square" rtlCol="0">
            <a:spAutoFit/>
          </a:bodyPr>
          <a:lstStyle/>
          <a:p>
            <a:r>
              <a:rPr lang="lt-LT" sz="2000" b="1" dirty="0" smtClean="0">
                <a:solidFill>
                  <a:schemeClr val="tx2"/>
                </a:solidFill>
              </a:rPr>
              <a:t>Filmukas</a:t>
            </a:r>
            <a:endParaRPr lang="lt-LT" sz="2000" b="1" dirty="0">
              <a:solidFill>
                <a:schemeClr val="tx2"/>
              </a:solidFill>
            </a:endParaRPr>
          </a:p>
        </p:txBody>
      </p:sp>
    </p:spTree>
    <p:extLst>
      <p:ext uri="{BB962C8B-B14F-4D97-AF65-F5344CB8AC3E}">
        <p14:creationId xmlns:p14="http://schemas.microsoft.com/office/powerpoint/2010/main" val="195988269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aveikslėlis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74868" y="1111687"/>
            <a:ext cx="5615354" cy="5615354"/>
          </a:xfrm>
          <a:prstGeom prst="rect">
            <a:avLst/>
          </a:prstGeom>
        </p:spPr>
      </p:pic>
      <p:cxnSp>
        <p:nvCxnSpPr>
          <p:cNvPr id="7" name="Tiesioji rodyklės jungtis 6"/>
          <p:cNvCxnSpPr/>
          <p:nvPr/>
        </p:nvCxnSpPr>
        <p:spPr>
          <a:xfrm flipH="1">
            <a:off x="8665165" y="1754558"/>
            <a:ext cx="813369" cy="495547"/>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8" name="Tiesioji rodyklės jungtis 7"/>
          <p:cNvCxnSpPr/>
          <p:nvPr/>
        </p:nvCxnSpPr>
        <p:spPr>
          <a:xfrm>
            <a:off x="6028152" y="4750217"/>
            <a:ext cx="984101" cy="591598"/>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9" name="Tiesioji rodyklės jungtis 8"/>
          <p:cNvCxnSpPr/>
          <p:nvPr/>
        </p:nvCxnSpPr>
        <p:spPr>
          <a:xfrm flipH="1">
            <a:off x="8553957" y="5849685"/>
            <a:ext cx="1035784" cy="325911"/>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0" name="Tiesioji rodyklės jungtis 9"/>
          <p:cNvCxnSpPr/>
          <p:nvPr/>
        </p:nvCxnSpPr>
        <p:spPr>
          <a:xfrm flipH="1">
            <a:off x="8700284" y="3961559"/>
            <a:ext cx="813369" cy="495547"/>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6" name="Tiesioji rodyklės jungtis 15"/>
          <p:cNvCxnSpPr/>
          <p:nvPr/>
        </p:nvCxnSpPr>
        <p:spPr>
          <a:xfrm>
            <a:off x="6227418" y="3364991"/>
            <a:ext cx="984101" cy="591598"/>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7" name="Tiesioji rodyklės jungtis 16"/>
          <p:cNvCxnSpPr/>
          <p:nvPr/>
        </p:nvCxnSpPr>
        <p:spPr>
          <a:xfrm flipH="1">
            <a:off x="8401477" y="5271642"/>
            <a:ext cx="1075539" cy="387628"/>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9276791" y="3778516"/>
            <a:ext cx="2223547" cy="764345"/>
          </a:xfrm>
          <a:prstGeom prst="rect">
            <a:avLst/>
          </a:prstGeom>
          <a:noFill/>
        </p:spPr>
        <p:txBody>
          <a:bodyPr wrap="square" rtlCol="0">
            <a:spAutoFit/>
          </a:bodyPr>
          <a:lstStyle/>
          <a:p>
            <a:endParaRPr lang="lt-LT" dirty="0"/>
          </a:p>
        </p:txBody>
      </p:sp>
      <p:sp>
        <p:nvSpPr>
          <p:cNvPr id="22" name="TextBox 21"/>
          <p:cNvSpPr txBox="1"/>
          <p:nvPr/>
        </p:nvSpPr>
        <p:spPr>
          <a:xfrm>
            <a:off x="9477016" y="1523225"/>
            <a:ext cx="2223547" cy="369332"/>
          </a:xfrm>
          <a:prstGeom prst="rect">
            <a:avLst/>
          </a:prstGeom>
          <a:noFill/>
        </p:spPr>
        <p:txBody>
          <a:bodyPr wrap="square" rtlCol="0">
            <a:spAutoFit/>
          </a:bodyPr>
          <a:lstStyle/>
          <a:p>
            <a:r>
              <a:rPr lang="lt-LT" b="1" dirty="0" smtClean="0">
                <a:solidFill>
                  <a:schemeClr val="tx2"/>
                </a:solidFill>
              </a:rPr>
              <a:t>Šilta kepurė</a:t>
            </a:r>
            <a:endParaRPr lang="lt-LT" b="1" dirty="0">
              <a:solidFill>
                <a:schemeClr val="tx2"/>
              </a:solidFill>
            </a:endParaRPr>
          </a:p>
        </p:txBody>
      </p:sp>
      <p:sp>
        <p:nvSpPr>
          <p:cNvPr id="23" name="TextBox 22"/>
          <p:cNvSpPr txBox="1"/>
          <p:nvPr/>
        </p:nvSpPr>
        <p:spPr>
          <a:xfrm>
            <a:off x="9503237" y="3643306"/>
            <a:ext cx="2223547" cy="646331"/>
          </a:xfrm>
          <a:prstGeom prst="rect">
            <a:avLst/>
          </a:prstGeom>
          <a:noFill/>
        </p:spPr>
        <p:txBody>
          <a:bodyPr wrap="square" rtlCol="0">
            <a:spAutoFit/>
          </a:bodyPr>
          <a:lstStyle/>
          <a:p>
            <a:r>
              <a:rPr lang="lt-LT" b="1" dirty="0" smtClean="0">
                <a:solidFill>
                  <a:schemeClr val="tx2"/>
                </a:solidFill>
              </a:rPr>
              <a:t>Neperpučiama striukė</a:t>
            </a:r>
            <a:endParaRPr lang="lt-LT" b="1" dirty="0">
              <a:solidFill>
                <a:schemeClr val="tx2"/>
              </a:solidFill>
            </a:endParaRPr>
          </a:p>
        </p:txBody>
      </p:sp>
      <p:sp>
        <p:nvSpPr>
          <p:cNvPr id="24" name="TextBox 23"/>
          <p:cNvSpPr txBox="1"/>
          <p:nvPr/>
        </p:nvSpPr>
        <p:spPr>
          <a:xfrm>
            <a:off x="4776861" y="4533490"/>
            <a:ext cx="1330954" cy="369332"/>
          </a:xfrm>
          <a:prstGeom prst="rect">
            <a:avLst/>
          </a:prstGeom>
          <a:noFill/>
        </p:spPr>
        <p:txBody>
          <a:bodyPr wrap="square" rtlCol="0">
            <a:spAutoFit/>
          </a:bodyPr>
          <a:lstStyle/>
          <a:p>
            <a:r>
              <a:rPr lang="lt-LT" b="1" dirty="0" smtClean="0">
                <a:solidFill>
                  <a:schemeClr val="tx2"/>
                </a:solidFill>
              </a:rPr>
              <a:t>Pirštinės</a:t>
            </a:r>
            <a:endParaRPr lang="lt-LT" b="1" dirty="0">
              <a:solidFill>
                <a:schemeClr val="tx2"/>
              </a:solidFill>
            </a:endParaRPr>
          </a:p>
        </p:txBody>
      </p:sp>
      <p:sp>
        <p:nvSpPr>
          <p:cNvPr id="25" name="TextBox 24"/>
          <p:cNvSpPr txBox="1"/>
          <p:nvPr/>
        </p:nvSpPr>
        <p:spPr>
          <a:xfrm>
            <a:off x="9460738" y="5046016"/>
            <a:ext cx="2223547" cy="369332"/>
          </a:xfrm>
          <a:prstGeom prst="rect">
            <a:avLst/>
          </a:prstGeom>
          <a:noFill/>
        </p:spPr>
        <p:txBody>
          <a:bodyPr wrap="square" rtlCol="0">
            <a:spAutoFit/>
          </a:bodyPr>
          <a:lstStyle/>
          <a:p>
            <a:r>
              <a:rPr lang="lt-LT" b="1" dirty="0" smtClean="0">
                <a:solidFill>
                  <a:schemeClr val="tx2"/>
                </a:solidFill>
              </a:rPr>
              <a:t>2 sluoksnių kelnės</a:t>
            </a:r>
            <a:endParaRPr lang="lt-LT" b="1" dirty="0">
              <a:solidFill>
                <a:schemeClr val="tx2"/>
              </a:solidFill>
            </a:endParaRPr>
          </a:p>
        </p:txBody>
      </p:sp>
      <p:sp>
        <p:nvSpPr>
          <p:cNvPr id="26" name="TextBox 25"/>
          <p:cNvSpPr txBox="1"/>
          <p:nvPr/>
        </p:nvSpPr>
        <p:spPr>
          <a:xfrm>
            <a:off x="9511351" y="5612914"/>
            <a:ext cx="2568095" cy="646331"/>
          </a:xfrm>
          <a:prstGeom prst="rect">
            <a:avLst/>
          </a:prstGeom>
          <a:noFill/>
        </p:spPr>
        <p:txBody>
          <a:bodyPr wrap="square" rtlCol="0">
            <a:spAutoFit/>
          </a:bodyPr>
          <a:lstStyle/>
          <a:p>
            <a:r>
              <a:rPr lang="lt-LT" b="1" dirty="0" smtClean="0">
                <a:solidFill>
                  <a:schemeClr val="tx2"/>
                </a:solidFill>
              </a:rPr>
              <a:t>Vandeniui atsparūs batai</a:t>
            </a:r>
            <a:endParaRPr lang="lt-LT" b="1" dirty="0">
              <a:solidFill>
                <a:schemeClr val="tx2"/>
              </a:solidFill>
            </a:endParaRPr>
          </a:p>
        </p:txBody>
      </p:sp>
      <p:sp>
        <p:nvSpPr>
          <p:cNvPr id="27" name="TextBox 26"/>
          <p:cNvSpPr txBox="1"/>
          <p:nvPr/>
        </p:nvSpPr>
        <p:spPr>
          <a:xfrm>
            <a:off x="5330595" y="3148264"/>
            <a:ext cx="1205559" cy="369332"/>
          </a:xfrm>
          <a:prstGeom prst="rect">
            <a:avLst/>
          </a:prstGeom>
          <a:noFill/>
        </p:spPr>
        <p:txBody>
          <a:bodyPr wrap="square" rtlCol="0">
            <a:spAutoFit/>
          </a:bodyPr>
          <a:lstStyle/>
          <a:p>
            <a:r>
              <a:rPr lang="lt-LT" b="1" dirty="0" smtClean="0">
                <a:solidFill>
                  <a:schemeClr val="tx2"/>
                </a:solidFill>
              </a:rPr>
              <a:t>Šalikas</a:t>
            </a:r>
            <a:endParaRPr lang="lt-LT" b="1" dirty="0">
              <a:solidFill>
                <a:schemeClr val="tx2"/>
              </a:solidFill>
            </a:endParaRPr>
          </a:p>
        </p:txBody>
      </p:sp>
      <p:sp>
        <p:nvSpPr>
          <p:cNvPr id="28" name="Pavadinimas 1"/>
          <p:cNvSpPr txBox="1">
            <a:spLocks/>
          </p:cNvSpPr>
          <p:nvPr/>
        </p:nvSpPr>
        <p:spPr>
          <a:xfrm>
            <a:off x="3376247" y="244608"/>
            <a:ext cx="8815753" cy="438416"/>
          </a:xfrm>
          <a:prstGeom prst="rect">
            <a:avLst/>
          </a:prstGeom>
        </p:spPr>
        <p:txBody>
          <a:bodyPr>
            <a:noAutofit/>
          </a:bodyPr>
          <a:lstStyle>
            <a:lvl1pPr algn="l" defTabSz="914400" rtl="0" eaLnBrk="1" latinLnBrk="0" hangingPunct="1">
              <a:lnSpc>
                <a:spcPct val="90000"/>
              </a:lnSpc>
              <a:spcBef>
                <a:spcPct val="0"/>
              </a:spcBef>
              <a:buNone/>
              <a:defRPr sz="3400" kern="1200">
                <a:solidFill>
                  <a:schemeClr val="tx1"/>
                </a:solidFill>
                <a:latin typeface="+mj-lt"/>
                <a:ea typeface="+mj-ea"/>
                <a:cs typeface="+mj-cs"/>
              </a:defRPr>
            </a:lvl1pPr>
          </a:lstStyle>
          <a:p>
            <a:r>
              <a:rPr lang="lt-LT" sz="3200" b="1" smtClean="0">
                <a:solidFill>
                  <a:schemeClr val="tx2"/>
                </a:solidFill>
              </a:rPr>
              <a:t>Apranga esant šaltam orui</a:t>
            </a:r>
            <a:endParaRPr lang="lt-LT" sz="3200" b="1" dirty="0">
              <a:solidFill>
                <a:schemeClr val="tx2"/>
              </a:solidFill>
            </a:endParaRPr>
          </a:p>
        </p:txBody>
      </p:sp>
      <p:sp>
        <p:nvSpPr>
          <p:cNvPr id="29" name="Turinio vietos rezervavimo ženklas 5"/>
          <p:cNvSpPr txBox="1">
            <a:spLocks/>
          </p:cNvSpPr>
          <p:nvPr/>
        </p:nvSpPr>
        <p:spPr>
          <a:xfrm>
            <a:off x="166516" y="1204783"/>
            <a:ext cx="4529903" cy="5035062"/>
          </a:xfrm>
          <a:prstGeom prst="rect">
            <a:avLst/>
          </a:prstGeom>
        </p:spPr>
        <p:txBody>
          <a:bodyPr/>
          <a:lstStyle>
            <a:lvl1pPr marL="274320" indent="-228600" algn="l" defTabSz="914400" rtl="0" eaLnBrk="1" latinLnBrk="0" hangingPunct="1">
              <a:lnSpc>
                <a:spcPct val="90000"/>
              </a:lnSpc>
              <a:spcBef>
                <a:spcPts val="1800"/>
              </a:spcBef>
              <a:buSzPct val="80000"/>
              <a:buFont typeface="Wingdings" panose="05000000000000000000" pitchFamily="2" charset="2"/>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80000"/>
              <a:buFont typeface="Wingdings" panose="05000000000000000000" pitchFamily="2" charset="2"/>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80000"/>
              <a:buFont typeface="Wingdings" panose="05000000000000000000" pitchFamily="2" charset="2"/>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9pPr>
          </a:lstStyle>
          <a:p>
            <a:pPr marL="45720" indent="0">
              <a:buFont typeface="Wingdings" panose="05000000000000000000" pitchFamily="2" charset="2"/>
              <a:buNone/>
            </a:pPr>
            <a:r>
              <a:rPr lang="lt-LT" b="1" dirty="0" smtClean="0">
                <a:solidFill>
                  <a:schemeClr val="tx2"/>
                </a:solidFill>
              </a:rPr>
              <a:t>Žiemos metu vaikams eiti į kiemą geriausia vidurdienį.</a:t>
            </a:r>
          </a:p>
          <a:p>
            <a:pPr marL="45720" indent="0">
              <a:buFont typeface="Wingdings" panose="05000000000000000000" pitchFamily="2" charset="2"/>
              <a:buNone/>
            </a:pPr>
            <a:r>
              <a:rPr lang="lt-LT" b="1" dirty="0" smtClean="0">
                <a:solidFill>
                  <a:schemeClr val="tx2"/>
                </a:solidFill>
              </a:rPr>
              <a:t>Einant į lauką svarbu tinkamai apsirengti:</a:t>
            </a:r>
          </a:p>
          <a:p>
            <a:pPr>
              <a:buFont typeface="Arial" panose="020B0604020202020204" pitchFamily="34" charset="0"/>
              <a:buChar char="•"/>
            </a:pPr>
            <a:r>
              <a:rPr lang="lt-LT" b="1" dirty="0" smtClean="0">
                <a:solidFill>
                  <a:schemeClr val="tx2"/>
                </a:solidFill>
              </a:rPr>
              <a:t>„Svogūnas“ – rengiamasi keliais drabužių sluoksniais. Pagrindinė sluoksniavimo taisyklė – rengtis drabužius nuo ploniausių iki storiausių. </a:t>
            </a:r>
          </a:p>
          <a:p>
            <a:pPr>
              <a:buFont typeface="Arial" panose="020B0604020202020204" pitchFamily="34" charset="0"/>
              <a:buChar char="•"/>
            </a:pPr>
            <a:r>
              <a:rPr lang="lt-LT" b="1" dirty="0" smtClean="0">
                <a:solidFill>
                  <a:schemeClr val="tx2"/>
                </a:solidFill>
              </a:rPr>
              <a:t>Drabužiai turi būti lengvi, bet šilti;</a:t>
            </a:r>
          </a:p>
          <a:p>
            <a:pPr>
              <a:buFont typeface="Arial" panose="020B0604020202020204" pitchFamily="34" charset="0"/>
              <a:buChar char="•"/>
            </a:pPr>
            <a:r>
              <a:rPr lang="lt-LT" b="1" dirty="0" smtClean="0">
                <a:solidFill>
                  <a:schemeClr val="tx2"/>
                </a:solidFill>
              </a:rPr>
              <a:t>Batai ir pirštinės turi būti neperšlampami;</a:t>
            </a:r>
          </a:p>
          <a:p>
            <a:pPr>
              <a:buFont typeface="Arial" panose="020B0604020202020204" pitchFamily="34" charset="0"/>
              <a:buChar char="•"/>
            </a:pPr>
            <a:r>
              <a:rPr lang="lt-LT" b="1" dirty="0" smtClean="0">
                <a:solidFill>
                  <a:schemeClr val="tx2"/>
                </a:solidFill>
              </a:rPr>
              <a:t>Veiduką tepti kremu 30 min. prieš einant į lauką.</a:t>
            </a:r>
            <a:endParaRPr lang="lt-LT" b="1" dirty="0">
              <a:solidFill>
                <a:schemeClr val="tx2"/>
              </a:solidFill>
            </a:endParaRPr>
          </a:p>
        </p:txBody>
      </p:sp>
      <p:cxnSp>
        <p:nvCxnSpPr>
          <p:cNvPr id="30" name="Tiesioji rodyklės jungtis 29"/>
          <p:cNvCxnSpPr/>
          <p:nvPr/>
        </p:nvCxnSpPr>
        <p:spPr>
          <a:xfrm>
            <a:off x="6395526" y="4161307"/>
            <a:ext cx="984101" cy="591598"/>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4570404" y="3664893"/>
            <a:ext cx="1865366" cy="646331"/>
          </a:xfrm>
          <a:prstGeom prst="rect">
            <a:avLst/>
          </a:prstGeom>
          <a:noFill/>
        </p:spPr>
        <p:txBody>
          <a:bodyPr wrap="square" rtlCol="0">
            <a:spAutoFit/>
          </a:bodyPr>
          <a:lstStyle/>
          <a:p>
            <a:r>
              <a:rPr lang="lt-LT" b="1" dirty="0" smtClean="0">
                <a:solidFill>
                  <a:schemeClr val="tx2"/>
                </a:solidFill>
              </a:rPr>
              <a:t>2-3 sluoksniai rūbų po striuke </a:t>
            </a:r>
            <a:endParaRPr lang="lt-LT" b="1" dirty="0">
              <a:solidFill>
                <a:schemeClr val="tx2"/>
              </a:solidFill>
            </a:endParaRPr>
          </a:p>
        </p:txBody>
      </p:sp>
      <p:pic>
        <p:nvPicPr>
          <p:cNvPr id="32" name="Paveikslėlis 31">
            <a:extLst>
              <a:ext uri="{FF2B5EF4-FFF2-40B4-BE49-F238E27FC236}">
                <a16:creationId xmlns:a16="http://schemas.microsoft.com/office/drawing/2014/main" id="{CAB25C26-A9C2-4E70-9C18-50BBD84490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0739" y="253369"/>
            <a:ext cx="736639" cy="736639"/>
          </a:xfrm>
          <a:prstGeom prst="rect">
            <a:avLst/>
          </a:prstGeom>
        </p:spPr>
      </p:pic>
    </p:spTree>
    <p:extLst>
      <p:ext uri="{BB962C8B-B14F-4D97-AF65-F5344CB8AC3E}">
        <p14:creationId xmlns:p14="http://schemas.microsoft.com/office/powerpoint/2010/main" val="135079948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15661" y="349192"/>
            <a:ext cx="7643446" cy="646331"/>
          </a:xfrm>
          <a:prstGeom prst="rect">
            <a:avLst/>
          </a:prstGeom>
          <a:noFill/>
        </p:spPr>
        <p:txBody>
          <a:bodyPr wrap="square" rtlCol="0">
            <a:spAutoFit/>
          </a:bodyPr>
          <a:lstStyle/>
          <a:p>
            <a:r>
              <a:rPr lang="lt-LT" sz="3600" b="1" dirty="0" smtClean="0">
                <a:solidFill>
                  <a:schemeClr val="tx2"/>
                </a:solidFill>
              </a:rPr>
              <a:t>Bendrasis pagalbos telefonas 112</a:t>
            </a:r>
            <a:endParaRPr lang="lt-LT" sz="3600" b="1" dirty="0">
              <a:solidFill>
                <a:schemeClr val="tx2"/>
              </a:solidFill>
            </a:endParaRPr>
          </a:p>
        </p:txBody>
      </p:sp>
      <p:sp>
        <p:nvSpPr>
          <p:cNvPr id="5" name="TextBox 4"/>
          <p:cNvSpPr txBox="1"/>
          <p:nvPr/>
        </p:nvSpPr>
        <p:spPr>
          <a:xfrm>
            <a:off x="277190" y="1376973"/>
            <a:ext cx="7924800" cy="5016758"/>
          </a:xfrm>
          <a:prstGeom prst="rect">
            <a:avLst/>
          </a:prstGeom>
          <a:noFill/>
        </p:spPr>
        <p:txBody>
          <a:bodyPr wrap="square" rtlCol="0">
            <a:spAutoFit/>
          </a:bodyPr>
          <a:lstStyle/>
          <a:p>
            <a:r>
              <a:rPr lang="lt-LT" sz="3200" b="1" dirty="0" smtClean="0">
                <a:solidFill>
                  <a:schemeClr val="tx2"/>
                </a:solidFill>
              </a:rPr>
              <a:t>Kokias tarnybas galima išsikviesti numeriu 112?</a:t>
            </a:r>
          </a:p>
          <a:p>
            <a:endParaRPr lang="lt-LT" sz="3200" dirty="0" smtClean="0">
              <a:solidFill>
                <a:schemeClr val="tx2"/>
              </a:solidFill>
            </a:endParaRPr>
          </a:p>
          <a:p>
            <a:pPr marL="457200" indent="-457200">
              <a:buFont typeface="Wingdings" panose="05000000000000000000" pitchFamily="2" charset="2"/>
              <a:buChar char="q"/>
            </a:pPr>
            <a:r>
              <a:rPr lang="lt-LT" sz="3200" dirty="0" smtClean="0">
                <a:solidFill>
                  <a:schemeClr val="tx2"/>
                </a:solidFill>
              </a:rPr>
              <a:t>Ugniagesius gelbėtojus</a:t>
            </a:r>
          </a:p>
          <a:p>
            <a:pPr marL="457200" indent="-457200">
              <a:buFont typeface="Wingdings" panose="05000000000000000000" pitchFamily="2" charset="2"/>
              <a:buChar char="q"/>
            </a:pPr>
            <a:endParaRPr lang="lt-LT" sz="3200" dirty="0">
              <a:solidFill>
                <a:schemeClr val="tx2"/>
              </a:solidFill>
            </a:endParaRPr>
          </a:p>
          <a:p>
            <a:pPr marL="457200" indent="-457200">
              <a:buFont typeface="Wingdings" panose="05000000000000000000" pitchFamily="2" charset="2"/>
              <a:buChar char="q"/>
            </a:pPr>
            <a:r>
              <a:rPr lang="lt-LT" sz="3200" dirty="0" smtClean="0">
                <a:solidFill>
                  <a:schemeClr val="tx2"/>
                </a:solidFill>
              </a:rPr>
              <a:t>Greitosios pagalbos medikus</a:t>
            </a:r>
          </a:p>
          <a:p>
            <a:pPr marL="457200" indent="-457200">
              <a:buFont typeface="Wingdings" panose="05000000000000000000" pitchFamily="2" charset="2"/>
              <a:buChar char="q"/>
            </a:pPr>
            <a:endParaRPr lang="lt-LT" sz="3200" dirty="0">
              <a:solidFill>
                <a:schemeClr val="tx2"/>
              </a:solidFill>
            </a:endParaRPr>
          </a:p>
          <a:p>
            <a:pPr marL="457200" indent="-457200">
              <a:buFont typeface="Wingdings" panose="05000000000000000000" pitchFamily="2" charset="2"/>
              <a:buChar char="q"/>
            </a:pPr>
            <a:r>
              <a:rPr lang="lt-LT" sz="3200" dirty="0" smtClean="0">
                <a:solidFill>
                  <a:schemeClr val="tx2"/>
                </a:solidFill>
              </a:rPr>
              <a:t>Policiją</a:t>
            </a:r>
          </a:p>
          <a:p>
            <a:pPr marL="457200" indent="-457200">
              <a:buFont typeface="Wingdings" panose="05000000000000000000" pitchFamily="2" charset="2"/>
              <a:buChar char="q"/>
            </a:pPr>
            <a:endParaRPr lang="lt-LT" sz="3200" dirty="0">
              <a:solidFill>
                <a:schemeClr val="tx2"/>
              </a:solidFill>
            </a:endParaRPr>
          </a:p>
          <a:p>
            <a:pPr marL="457200" indent="-457200">
              <a:buFont typeface="Wingdings" panose="05000000000000000000" pitchFamily="2" charset="2"/>
              <a:buChar char="q"/>
            </a:pPr>
            <a:r>
              <a:rPr lang="lt-LT" sz="3200" dirty="0" smtClean="0">
                <a:solidFill>
                  <a:schemeClr val="tx2"/>
                </a:solidFill>
              </a:rPr>
              <a:t>Visi atsakymai teisingi</a:t>
            </a:r>
            <a:endParaRPr lang="lt-LT" sz="3200" dirty="0">
              <a:solidFill>
                <a:schemeClr val="tx2"/>
              </a:solidFill>
            </a:endParaRPr>
          </a:p>
        </p:txBody>
      </p:sp>
      <p:pic>
        <p:nvPicPr>
          <p:cNvPr id="6" name="Picture 2" descr="http://www.knowingtheworld.com/clipart/fire/Fire%20Trucks/clip-art-fireservice-water-pumper-truck.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37230" y="1941534"/>
            <a:ext cx="3399108" cy="129661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www.clipartlord.com/wp-content/uploads/2012/11/ambulance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01990" y="3196615"/>
            <a:ext cx="2081086" cy="1560814"/>
          </a:xfrm>
          <a:prstGeom prst="rect">
            <a:avLst/>
          </a:prstGeom>
          <a:noFill/>
          <a:extLst>
            <a:ext uri="{909E8E84-426E-40DD-AFC4-6F175D3DCCD1}">
              <a14:hiddenFill xmlns:a14="http://schemas.microsoft.com/office/drawing/2010/main">
                <a:solidFill>
                  <a:srgbClr val="FFFFFF"/>
                </a:solidFill>
              </a14:hiddenFill>
            </a:ext>
          </a:extLst>
        </p:spPr>
      </p:pic>
      <p:pic>
        <p:nvPicPr>
          <p:cNvPr id="9" name="Paveikslėlis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98659" y="5108504"/>
            <a:ext cx="3337679" cy="1402252"/>
          </a:xfrm>
          <a:prstGeom prst="rect">
            <a:avLst/>
          </a:prstGeom>
        </p:spPr>
      </p:pic>
      <p:pic>
        <p:nvPicPr>
          <p:cNvPr id="11" name="Picture 18"/>
          <p:cNvPicPr>
            <a:picLocks/>
          </p:cNvPicPr>
          <p:nvPr>
            <p:custDataLst>
              <p:tags r:id="rId1"/>
            </p:custDataLst>
          </p:nvPr>
        </p:nvPicPr>
        <p:blipFill>
          <a:blip r:embed="rId6">
            <a:extLst>
              <a:ext uri="{28A0092B-C50C-407E-A947-70E740481C1C}">
                <a14:useLocalDpi xmlns:a14="http://schemas.microsoft.com/office/drawing/2010/main" val="0"/>
              </a:ext>
            </a:extLst>
          </a:blip>
          <a:stretch>
            <a:fillRect/>
          </a:stretch>
        </p:blipFill>
        <p:spPr>
          <a:xfrm>
            <a:off x="150911" y="5302656"/>
            <a:ext cx="857250" cy="857250"/>
          </a:xfrm>
          <a:prstGeom prst="rect">
            <a:avLst/>
          </a:prstGeom>
        </p:spPr>
      </p:pic>
      <p:pic>
        <p:nvPicPr>
          <p:cNvPr id="10" name="Paveikslėlis 9">
            <a:extLst>
              <a:ext uri="{FF2B5EF4-FFF2-40B4-BE49-F238E27FC236}">
                <a16:creationId xmlns:a16="http://schemas.microsoft.com/office/drawing/2014/main" id="{CAB25C26-A9C2-4E70-9C18-50BBD844903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0739" y="253369"/>
            <a:ext cx="736639" cy="736639"/>
          </a:xfrm>
          <a:prstGeom prst="rect">
            <a:avLst/>
          </a:prstGeom>
        </p:spPr>
      </p:pic>
    </p:spTree>
    <p:extLst>
      <p:ext uri="{BB962C8B-B14F-4D97-AF65-F5344CB8AC3E}">
        <p14:creationId xmlns:p14="http://schemas.microsoft.com/office/powerpoint/2010/main" val="4206980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anim calcmode="lin" valueType="num">
                                      <p:cBhvr>
                                        <p:cTn id="8" dur="2000" fill="hold"/>
                                        <p:tgtEl>
                                          <p:spTgt spid="11"/>
                                        </p:tgtEl>
                                        <p:attrNameLst>
                                          <p:attrName>ppt_w</p:attrName>
                                        </p:attrNameLst>
                                      </p:cBhvr>
                                      <p:tavLst>
                                        <p:tav tm="0" fmla="#ppt_w*sin(2.5*pi*$)">
                                          <p:val>
                                            <p:fltVal val="0"/>
                                          </p:val>
                                        </p:tav>
                                        <p:tav tm="100000">
                                          <p:val>
                                            <p:fltVal val="1"/>
                                          </p:val>
                                        </p:tav>
                                      </p:tavLst>
                                    </p:anim>
                                    <p:anim calcmode="lin" valueType="num">
                                      <p:cBhvr>
                                        <p:cTn id="9" dur="20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aveikslėlis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61268" y="1267654"/>
            <a:ext cx="4085016" cy="5166200"/>
          </a:xfrm>
          <a:prstGeom prst="rect">
            <a:avLst/>
          </a:prstGeom>
        </p:spPr>
      </p:pic>
      <p:sp>
        <p:nvSpPr>
          <p:cNvPr id="4" name="TextBox 3"/>
          <p:cNvSpPr txBox="1"/>
          <p:nvPr/>
        </p:nvSpPr>
        <p:spPr>
          <a:xfrm>
            <a:off x="240739" y="253369"/>
            <a:ext cx="11195538" cy="1077218"/>
          </a:xfrm>
          <a:prstGeom prst="rect">
            <a:avLst/>
          </a:prstGeom>
          <a:noFill/>
        </p:spPr>
        <p:txBody>
          <a:bodyPr wrap="square" rtlCol="0">
            <a:spAutoFit/>
          </a:bodyPr>
          <a:lstStyle/>
          <a:p>
            <a:pPr algn="ctr"/>
            <a:r>
              <a:rPr lang="lt-LT" sz="3200" b="1" dirty="0" smtClean="0">
                <a:solidFill>
                  <a:schemeClr val="tx2"/>
                </a:solidFill>
              </a:rPr>
              <a:t>Numerį 112 lengva prisiminti, nes jis užrašytas kiekviename veide:</a:t>
            </a:r>
            <a:endParaRPr lang="lt-LT" sz="3200" b="1" dirty="0">
              <a:solidFill>
                <a:schemeClr val="tx2"/>
              </a:solidFill>
            </a:endParaRPr>
          </a:p>
        </p:txBody>
      </p:sp>
      <p:cxnSp>
        <p:nvCxnSpPr>
          <p:cNvPr id="24" name="Tiesioji rodyklės jungtis 23"/>
          <p:cNvCxnSpPr/>
          <p:nvPr/>
        </p:nvCxnSpPr>
        <p:spPr>
          <a:xfrm flipH="1" flipV="1">
            <a:off x="6299463" y="5611899"/>
            <a:ext cx="2250832" cy="183295"/>
          </a:xfrm>
          <a:prstGeom prst="straightConnector1">
            <a:avLst/>
          </a:prstGeom>
          <a:ln w="571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5" name="Tiesioji rodyklės jungtis 24"/>
          <p:cNvCxnSpPr/>
          <p:nvPr/>
        </p:nvCxnSpPr>
        <p:spPr>
          <a:xfrm flipH="1">
            <a:off x="6657417" y="3270716"/>
            <a:ext cx="1892878" cy="1010322"/>
          </a:xfrm>
          <a:prstGeom prst="straightConnector1">
            <a:avLst/>
          </a:prstGeom>
          <a:ln w="571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6" name="Tiesioji rodyklės jungtis 25"/>
          <p:cNvCxnSpPr/>
          <p:nvPr/>
        </p:nvCxnSpPr>
        <p:spPr>
          <a:xfrm flipH="1">
            <a:off x="5889157" y="4919698"/>
            <a:ext cx="1988751" cy="190505"/>
          </a:xfrm>
          <a:prstGeom prst="straightConnector1">
            <a:avLst/>
          </a:prstGeom>
          <a:ln w="5715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8690972" y="2893942"/>
            <a:ext cx="3283600" cy="584775"/>
          </a:xfrm>
          <a:prstGeom prst="rect">
            <a:avLst/>
          </a:prstGeom>
          <a:noFill/>
        </p:spPr>
        <p:txBody>
          <a:bodyPr wrap="square" rtlCol="0">
            <a:spAutoFit/>
          </a:bodyPr>
          <a:lstStyle/>
          <a:p>
            <a:r>
              <a:rPr lang="lt-LT" sz="3200" b="1" dirty="0" smtClean="0">
                <a:solidFill>
                  <a:schemeClr val="tx2"/>
                </a:solidFill>
              </a:rPr>
              <a:t>2 akys</a:t>
            </a:r>
            <a:endParaRPr lang="lt-LT" sz="3200" b="1" dirty="0">
              <a:solidFill>
                <a:schemeClr val="tx2"/>
              </a:solidFill>
            </a:endParaRPr>
          </a:p>
        </p:txBody>
      </p:sp>
      <p:sp>
        <p:nvSpPr>
          <p:cNvPr id="37" name="TextBox 36"/>
          <p:cNvSpPr txBox="1"/>
          <p:nvPr/>
        </p:nvSpPr>
        <p:spPr>
          <a:xfrm>
            <a:off x="7877908" y="4549175"/>
            <a:ext cx="3283600" cy="584775"/>
          </a:xfrm>
          <a:prstGeom prst="rect">
            <a:avLst/>
          </a:prstGeom>
          <a:noFill/>
        </p:spPr>
        <p:txBody>
          <a:bodyPr wrap="square" rtlCol="0">
            <a:spAutoFit/>
          </a:bodyPr>
          <a:lstStyle/>
          <a:p>
            <a:r>
              <a:rPr lang="lt-LT" b="1" dirty="0" smtClean="0">
                <a:solidFill>
                  <a:schemeClr val="tx2"/>
                </a:solidFill>
              </a:rPr>
              <a:t> </a:t>
            </a:r>
            <a:r>
              <a:rPr lang="lt-LT" sz="3200" b="1" dirty="0" smtClean="0">
                <a:solidFill>
                  <a:schemeClr val="tx2"/>
                </a:solidFill>
              </a:rPr>
              <a:t>1 nosis</a:t>
            </a:r>
            <a:endParaRPr lang="lt-LT" sz="3200" b="1" dirty="0">
              <a:solidFill>
                <a:schemeClr val="tx2"/>
              </a:solidFill>
            </a:endParaRPr>
          </a:p>
        </p:txBody>
      </p:sp>
      <p:sp>
        <p:nvSpPr>
          <p:cNvPr id="38" name="TextBox 37"/>
          <p:cNvSpPr txBox="1"/>
          <p:nvPr/>
        </p:nvSpPr>
        <p:spPr>
          <a:xfrm>
            <a:off x="8515695" y="5502806"/>
            <a:ext cx="3283600" cy="584775"/>
          </a:xfrm>
          <a:prstGeom prst="rect">
            <a:avLst/>
          </a:prstGeom>
          <a:noFill/>
        </p:spPr>
        <p:txBody>
          <a:bodyPr wrap="square" rtlCol="0">
            <a:spAutoFit/>
          </a:bodyPr>
          <a:lstStyle/>
          <a:p>
            <a:r>
              <a:rPr lang="lt-LT" sz="3200" b="1" dirty="0" smtClean="0">
                <a:solidFill>
                  <a:schemeClr val="tx2"/>
                </a:solidFill>
              </a:rPr>
              <a:t> 1 burna</a:t>
            </a:r>
            <a:endParaRPr lang="lt-LT" sz="3200" b="1" dirty="0">
              <a:solidFill>
                <a:schemeClr val="tx2"/>
              </a:solidFill>
            </a:endParaRPr>
          </a:p>
        </p:txBody>
      </p:sp>
      <p:pic>
        <p:nvPicPr>
          <p:cNvPr id="39" name="Paveikslėlis 38">
            <a:extLst>
              <a:ext uri="{FF2B5EF4-FFF2-40B4-BE49-F238E27FC236}">
                <a16:creationId xmlns:a16="http://schemas.microsoft.com/office/drawing/2014/main" id="{CAB25C26-A9C2-4E70-9C18-50BBD84490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0739" y="253369"/>
            <a:ext cx="736639" cy="736639"/>
          </a:xfrm>
          <a:prstGeom prst="rect">
            <a:avLst/>
          </a:prstGeom>
        </p:spPr>
      </p:pic>
    </p:spTree>
    <p:extLst>
      <p:ext uri="{BB962C8B-B14F-4D97-AF65-F5344CB8AC3E}">
        <p14:creationId xmlns:p14="http://schemas.microsoft.com/office/powerpoint/2010/main" val="231645072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txBox="1">
            <a:spLocks/>
          </p:cNvSpPr>
          <p:nvPr/>
        </p:nvSpPr>
        <p:spPr>
          <a:xfrm>
            <a:off x="1897232" y="253369"/>
            <a:ext cx="8011880" cy="2793906"/>
          </a:xfrm>
          <a:prstGeom prst="rect">
            <a:avLst/>
          </a:prstGeom>
        </p:spPr>
        <p:txBody>
          <a:bodyPr/>
          <a:lstStyle>
            <a:lvl1pPr algn="l" defTabSz="914400" rtl="0" eaLnBrk="1" latinLnBrk="0" hangingPunct="1">
              <a:lnSpc>
                <a:spcPct val="90000"/>
              </a:lnSpc>
              <a:spcBef>
                <a:spcPct val="0"/>
              </a:spcBef>
              <a:buNone/>
              <a:defRPr sz="3400" kern="1200">
                <a:solidFill>
                  <a:schemeClr val="tx1"/>
                </a:solidFill>
                <a:latin typeface="+mj-lt"/>
                <a:ea typeface="+mj-ea"/>
                <a:cs typeface="+mj-cs"/>
              </a:defRPr>
            </a:lvl1pPr>
          </a:lstStyle>
          <a:p>
            <a:r>
              <a:rPr lang="lt-LT" sz="3600" b="1" dirty="0" smtClean="0">
                <a:solidFill>
                  <a:schemeClr val="tx2"/>
                </a:solidFill>
              </a:rPr>
              <a:t>Kada reikia skambinti numeriu 112?</a:t>
            </a:r>
            <a:endParaRPr lang="lt-LT" sz="3600" b="1" dirty="0">
              <a:solidFill>
                <a:schemeClr val="tx2"/>
              </a:solidFill>
            </a:endParaRPr>
          </a:p>
        </p:txBody>
      </p:sp>
      <p:pic>
        <p:nvPicPr>
          <p:cNvPr id="3" name="Paveikslėlis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43292" y="1"/>
            <a:ext cx="2848708" cy="2848708"/>
          </a:xfrm>
          <a:prstGeom prst="rect">
            <a:avLst/>
          </a:prstGeom>
        </p:spPr>
      </p:pic>
      <p:pic>
        <p:nvPicPr>
          <p:cNvPr id="4" name="Paveikslėlis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53453" y="190508"/>
            <a:ext cx="3669323" cy="3669323"/>
          </a:xfrm>
          <a:prstGeom prst="rect">
            <a:avLst/>
          </a:prstGeom>
        </p:spPr>
      </p:pic>
      <p:pic>
        <p:nvPicPr>
          <p:cNvPr id="10" name="Paveikslėlis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5000" y="3450247"/>
            <a:ext cx="2751411" cy="2751411"/>
          </a:xfrm>
          <a:prstGeom prst="rect">
            <a:avLst/>
          </a:prstGeom>
        </p:spPr>
      </p:pic>
      <p:pic>
        <p:nvPicPr>
          <p:cNvPr id="11" name="Paveikslėlis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53899" y="3047275"/>
            <a:ext cx="3454494" cy="3454494"/>
          </a:xfrm>
          <a:prstGeom prst="rect">
            <a:avLst/>
          </a:prstGeom>
        </p:spPr>
      </p:pic>
      <p:sp>
        <p:nvSpPr>
          <p:cNvPr id="12" name="TextBox 11"/>
          <p:cNvSpPr txBox="1"/>
          <p:nvPr/>
        </p:nvSpPr>
        <p:spPr>
          <a:xfrm>
            <a:off x="649393" y="1650322"/>
            <a:ext cx="5175738" cy="4031873"/>
          </a:xfrm>
          <a:prstGeom prst="rect">
            <a:avLst/>
          </a:prstGeom>
          <a:noFill/>
        </p:spPr>
        <p:txBody>
          <a:bodyPr wrap="square" rtlCol="0">
            <a:spAutoFit/>
          </a:bodyPr>
          <a:lstStyle/>
          <a:p>
            <a:pPr marL="571500" indent="-571500">
              <a:buFont typeface="Arial" panose="020B0604020202020204" pitchFamily="34" charset="0"/>
              <a:buChar char="•"/>
            </a:pPr>
            <a:r>
              <a:rPr lang="lt-LT" sz="3200" dirty="0" smtClean="0">
                <a:solidFill>
                  <a:schemeClr val="tx2"/>
                </a:solidFill>
              </a:rPr>
              <a:t>Gaisras</a:t>
            </a:r>
          </a:p>
          <a:p>
            <a:pPr marL="571500" indent="-571500">
              <a:buFont typeface="Arial" panose="020B0604020202020204" pitchFamily="34" charset="0"/>
              <a:buChar char="•"/>
            </a:pPr>
            <a:endParaRPr lang="lt-LT" sz="3200" dirty="0" smtClean="0">
              <a:solidFill>
                <a:schemeClr val="tx2"/>
              </a:solidFill>
            </a:endParaRPr>
          </a:p>
          <a:p>
            <a:pPr marL="571500" indent="-571500">
              <a:buFont typeface="Arial" panose="020B0604020202020204" pitchFamily="34" charset="0"/>
              <a:buChar char="•"/>
            </a:pPr>
            <a:r>
              <a:rPr lang="lt-LT" sz="3200" dirty="0" smtClean="0">
                <a:solidFill>
                  <a:schemeClr val="tx2"/>
                </a:solidFill>
              </a:rPr>
              <a:t>Avarija</a:t>
            </a:r>
          </a:p>
          <a:p>
            <a:pPr marL="571500" indent="-571500">
              <a:buFont typeface="Arial" panose="020B0604020202020204" pitchFamily="34" charset="0"/>
              <a:buChar char="•"/>
            </a:pPr>
            <a:endParaRPr lang="lt-LT" sz="3200" dirty="0" smtClean="0">
              <a:solidFill>
                <a:schemeClr val="tx2"/>
              </a:solidFill>
            </a:endParaRPr>
          </a:p>
          <a:p>
            <a:pPr marL="571500" indent="-571500">
              <a:buFont typeface="Arial" panose="020B0604020202020204" pitchFamily="34" charset="0"/>
              <a:buChar char="•"/>
            </a:pPr>
            <a:r>
              <a:rPr lang="lt-LT" sz="3200" dirty="0" smtClean="0">
                <a:solidFill>
                  <a:schemeClr val="tx2"/>
                </a:solidFill>
              </a:rPr>
              <a:t>Vagystė arba apiplėšimas</a:t>
            </a:r>
          </a:p>
          <a:p>
            <a:pPr marL="571500" indent="-571500">
              <a:buFont typeface="Arial" panose="020B0604020202020204" pitchFamily="34" charset="0"/>
              <a:buChar char="•"/>
            </a:pPr>
            <a:endParaRPr lang="lt-LT" sz="3200" dirty="0" smtClean="0">
              <a:solidFill>
                <a:schemeClr val="tx2"/>
              </a:solidFill>
            </a:endParaRPr>
          </a:p>
          <a:p>
            <a:pPr marL="571500" indent="-571500">
              <a:buFont typeface="Arial" panose="020B0604020202020204" pitchFamily="34" charset="0"/>
              <a:buChar char="•"/>
            </a:pPr>
            <a:r>
              <a:rPr lang="lt-LT" sz="3200" dirty="0" smtClean="0">
                <a:solidFill>
                  <a:schemeClr val="tx2"/>
                </a:solidFill>
              </a:rPr>
              <a:t>Sužeistas žmogus</a:t>
            </a:r>
            <a:endParaRPr lang="lt-LT" sz="3200" dirty="0">
              <a:solidFill>
                <a:schemeClr val="tx2"/>
              </a:solidFill>
            </a:endParaRPr>
          </a:p>
        </p:txBody>
      </p:sp>
      <p:pic>
        <p:nvPicPr>
          <p:cNvPr id="17" name="Paveikslėlis 16">
            <a:extLst>
              <a:ext uri="{FF2B5EF4-FFF2-40B4-BE49-F238E27FC236}">
                <a16:creationId xmlns:a16="http://schemas.microsoft.com/office/drawing/2014/main" id="{CAB25C26-A9C2-4E70-9C18-50BBD844903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0739" y="253369"/>
            <a:ext cx="736639" cy="736639"/>
          </a:xfrm>
          <a:prstGeom prst="rect">
            <a:avLst/>
          </a:prstGeom>
        </p:spPr>
      </p:pic>
    </p:spTree>
    <p:extLst>
      <p:ext uri="{BB962C8B-B14F-4D97-AF65-F5344CB8AC3E}">
        <p14:creationId xmlns:p14="http://schemas.microsoft.com/office/powerpoint/2010/main" val="355522628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1"/>
          </p:nvPr>
        </p:nvSpPr>
        <p:spPr/>
        <p:txBody>
          <a:bodyPr>
            <a:normAutofit/>
          </a:bodyPr>
          <a:lstStyle/>
          <a:p>
            <a:r>
              <a:rPr lang="lt-LT" sz="2800" dirty="0" smtClean="0">
                <a:solidFill>
                  <a:schemeClr val="tx2"/>
                </a:solidFill>
              </a:rPr>
              <a:t>Ugniagesių gelbėtojų</a:t>
            </a:r>
            <a:r>
              <a:rPr lang="lt-LT" sz="2800" dirty="0" smtClean="0"/>
              <a:t> </a:t>
            </a:r>
            <a:endParaRPr lang="lt-LT" sz="2800" dirty="0"/>
          </a:p>
        </p:txBody>
      </p:sp>
      <p:sp>
        <p:nvSpPr>
          <p:cNvPr id="7" name="Content Placeholder 6"/>
          <p:cNvSpPr>
            <a:spLocks noGrp="1"/>
          </p:cNvSpPr>
          <p:nvPr>
            <p:ph sz="quarter" idx="12"/>
          </p:nvPr>
        </p:nvSpPr>
        <p:spPr/>
        <p:txBody>
          <a:bodyPr/>
          <a:lstStyle/>
          <a:p>
            <a:r>
              <a:rPr lang="lt-LT" sz="2800" dirty="0">
                <a:solidFill>
                  <a:schemeClr val="tx2"/>
                </a:solidFill>
              </a:rPr>
              <a:t>Policijos</a:t>
            </a:r>
            <a:r>
              <a:rPr lang="lt-LT" sz="2800" dirty="0"/>
              <a:t> </a:t>
            </a:r>
          </a:p>
        </p:txBody>
      </p:sp>
      <p:sp>
        <p:nvSpPr>
          <p:cNvPr id="8" name="Content Placeholder 7"/>
          <p:cNvSpPr>
            <a:spLocks noGrp="1"/>
          </p:cNvSpPr>
          <p:nvPr>
            <p:ph sz="quarter" idx="13"/>
          </p:nvPr>
        </p:nvSpPr>
        <p:spPr/>
        <p:txBody>
          <a:bodyPr/>
          <a:lstStyle/>
          <a:p>
            <a:r>
              <a:rPr lang="lt-LT" sz="2800" dirty="0">
                <a:solidFill>
                  <a:schemeClr val="tx2"/>
                </a:solidFill>
              </a:rPr>
              <a:t>Greitosios pagalbos</a:t>
            </a:r>
          </a:p>
        </p:txBody>
      </p:sp>
      <p:sp>
        <p:nvSpPr>
          <p:cNvPr id="9" name="Content Placeholder 8"/>
          <p:cNvSpPr>
            <a:spLocks noGrp="1"/>
          </p:cNvSpPr>
          <p:nvPr>
            <p:ph sz="quarter" idx="14"/>
          </p:nvPr>
        </p:nvSpPr>
        <p:spPr/>
        <p:txBody>
          <a:bodyPr>
            <a:normAutofit/>
          </a:bodyPr>
          <a:lstStyle/>
          <a:p>
            <a:r>
              <a:rPr lang="lt-LT" sz="2800" dirty="0">
                <a:solidFill>
                  <a:schemeClr val="tx2"/>
                </a:solidFill>
              </a:rPr>
              <a:t>Dujų avarinės tarnybos</a:t>
            </a:r>
          </a:p>
        </p:txBody>
      </p:sp>
      <p:sp>
        <p:nvSpPr>
          <p:cNvPr id="27650" name="Rectangle 2"/>
          <p:cNvSpPr>
            <a:spLocks noGrp="1" noChangeArrowheads="1"/>
          </p:cNvSpPr>
          <p:nvPr>
            <p:ph type="title" idx="4294967295"/>
          </p:nvPr>
        </p:nvSpPr>
        <p:spPr>
          <a:xfrm>
            <a:off x="2611513" y="166255"/>
            <a:ext cx="7830889" cy="754550"/>
          </a:xfrm>
        </p:spPr>
        <p:txBody>
          <a:bodyPr>
            <a:normAutofit/>
          </a:bodyPr>
          <a:lstStyle/>
          <a:p>
            <a:r>
              <a:rPr lang="lt-LT" sz="3600" b="1" dirty="0">
                <a:solidFill>
                  <a:schemeClr val="tx2"/>
                </a:solidFill>
              </a:rPr>
              <a:t>Kokios tarnybos šis automobilis?</a:t>
            </a:r>
          </a:p>
        </p:txBody>
      </p:sp>
      <p:pic>
        <p:nvPicPr>
          <p:cNvPr id="2052" name="Picture 4" descr="http://www.clipartlord.com/wp-content/uploads/2012/11/ambulance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03954" y="2522027"/>
            <a:ext cx="5015031" cy="376127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p:cNvPicPr>
          <p:nvPr>
            <p:custDataLst>
              <p:tags r:id="rId2"/>
            </p:custDataLst>
          </p:nvPr>
        </p:nvPicPr>
        <p:blipFill>
          <a:blip r:embed="rId6">
            <a:extLst>
              <a:ext uri="{28A0092B-C50C-407E-A947-70E740481C1C}">
                <a14:useLocalDpi xmlns:a14="http://schemas.microsoft.com/office/drawing/2010/main" val="0"/>
              </a:ext>
            </a:extLst>
          </a:blip>
          <a:stretch>
            <a:fillRect/>
          </a:stretch>
        </p:blipFill>
        <p:spPr>
          <a:xfrm>
            <a:off x="361926" y="3485579"/>
            <a:ext cx="857250" cy="857250"/>
          </a:xfrm>
          <a:prstGeom prst="rect">
            <a:avLst/>
          </a:prstGeom>
        </p:spPr>
      </p:pic>
      <p:pic>
        <p:nvPicPr>
          <p:cNvPr id="10" name="Paveikslėlis 9">
            <a:extLst>
              <a:ext uri="{FF2B5EF4-FFF2-40B4-BE49-F238E27FC236}">
                <a16:creationId xmlns:a16="http://schemas.microsoft.com/office/drawing/2014/main" id="{CAB25C26-A9C2-4E70-9C18-50BBD844903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0739" y="253369"/>
            <a:ext cx="736639" cy="736639"/>
          </a:xfrm>
          <a:prstGeom prst="rect">
            <a:avLst/>
          </a:prstGeom>
        </p:spPr>
      </p:pic>
    </p:spTree>
    <p:custDataLst>
      <p:tags r:id="rId1"/>
    </p:custDataLst>
    <p:extLst>
      <p:ext uri="{BB962C8B-B14F-4D97-AF65-F5344CB8AC3E}">
        <p14:creationId xmlns:p14="http://schemas.microsoft.com/office/powerpoint/2010/main" val="1582472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000"/>
                                        <p:tgtEl>
                                          <p:spTgt spid="19"/>
                                        </p:tgtEl>
                                      </p:cBhvr>
                                    </p:animEffect>
                                    <p:anim calcmode="lin" valueType="num">
                                      <p:cBhvr>
                                        <p:cTn id="8" dur="2000" fill="hold"/>
                                        <p:tgtEl>
                                          <p:spTgt spid="19"/>
                                        </p:tgtEl>
                                        <p:attrNameLst>
                                          <p:attrName>ppt_w</p:attrName>
                                        </p:attrNameLst>
                                      </p:cBhvr>
                                      <p:tavLst>
                                        <p:tav tm="0" fmla="#ppt_w*sin(2.5*pi*$)">
                                          <p:val>
                                            <p:fltVal val="0"/>
                                          </p:val>
                                        </p:tav>
                                        <p:tav tm="100000">
                                          <p:val>
                                            <p:fltVal val="1"/>
                                          </p:val>
                                        </p:tav>
                                      </p:tavLst>
                                    </p:anim>
                                    <p:anim calcmode="lin" valueType="num">
                                      <p:cBhvr>
                                        <p:cTn id="9" dur="2000" fill="hold"/>
                                        <p:tgtEl>
                                          <p:spTgt spid="1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type="body" idx="10"/>
          </p:nvPr>
        </p:nvSpPr>
        <p:spPr>
          <a:xfrm>
            <a:off x="6211090" y="2446950"/>
            <a:ext cx="2232248" cy="759181"/>
          </a:xfrm>
        </p:spPr>
        <p:txBody>
          <a:bodyPr vert="horz">
            <a:noAutofit/>
          </a:bodyPr>
          <a:lstStyle/>
          <a:p>
            <a:pPr algn="l"/>
            <a:r>
              <a:rPr lang="lt-LT" sz="2600" dirty="0">
                <a:solidFill>
                  <a:schemeClr val="tx2"/>
                </a:solidFill>
              </a:rPr>
              <a:t>Greitosios pagalbos</a:t>
            </a:r>
          </a:p>
        </p:txBody>
      </p:sp>
      <p:sp>
        <p:nvSpPr>
          <p:cNvPr id="9" name="Content Placeholder 8"/>
          <p:cNvSpPr>
            <a:spLocks noGrp="1"/>
          </p:cNvSpPr>
          <p:nvPr>
            <p:ph sz="quarter" idx="11"/>
          </p:nvPr>
        </p:nvSpPr>
        <p:spPr>
          <a:xfrm>
            <a:off x="9073568" y="2250810"/>
            <a:ext cx="2915493" cy="1099337"/>
          </a:xfrm>
        </p:spPr>
        <p:txBody>
          <a:bodyPr vert="horz">
            <a:noAutofit/>
          </a:bodyPr>
          <a:lstStyle/>
          <a:p>
            <a:r>
              <a:rPr lang="lt-LT" sz="2600" dirty="0">
                <a:solidFill>
                  <a:schemeClr val="tx2"/>
                </a:solidFill>
              </a:rPr>
              <a:t>Dujų avarinės tarnybos</a:t>
            </a:r>
          </a:p>
        </p:txBody>
      </p:sp>
      <p:sp>
        <p:nvSpPr>
          <p:cNvPr id="6" name="Content Placeholder 5"/>
          <p:cNvSpPr>
            <a:spLocks noGrp="1"/>
          </p:cNvSpPr>
          <p:nvPr>
            <p:ph sz="quarter" idx="12"/>
          </p:nvPr>
        </p:nvSpPr>
        <p:spPr>
          <a:xfrm>
            <a:off x="573578" y="2250810"/>
            <a:ext cx="3549535" cy="955321"/>
          </a:xfrm>
        </p:spPr>
        <p:txBody>
          <a:bodyPr vert="horz">
            <a:normAutofit/>
          </a:bodyPr>
          <a:lstStyle/>
          <a:p>
            <a:r>
              <a:rPr lang="lt-LT" sz="2600" dirty="0" smtClean="0">
                <a:solidFill>
                  <a:schemeClr val="tx2"/>
                </a:solidFill>
              </a:rPr>
              <a:t>Ugniagesių gelbėtojų</a:t>
            </a:r>
            <a:r>
              <a:rPr lang="lt-LT" sz="2600" dirty="0" smtClean="0"/>
              <a:t> </a:t>
            </a:r>
            <a:endParaRPr lang="lt-LT" sz="2600" dirty="0"/>
          </a:p>
        </p:txBody>
      </p:sp>
      <p:sp>
        <p:nvSpPr>
          <p:cNvPr id="7" name="Content Placeholder 6"/>
          <p:cNvSpPr>
            <a:spLocks noGrp="1"/>
          </p:cNvSpPr>
          <p:nvPr>
            <p:ph sz="quarter" idx="13"/>
          </p:nvPr>
        </p:nvSpPr>
        <p:spPr>
          <a:xfrm>
            <a:off x="4385804" y="2218325"/>
            <a:ext cx="1621231" cy="955321"/>
          </a:xfrm>
        </p:spPr>
        <p:txBody>
          <a:bodyPr vert="horz">
            <a:normAutofit/>
          </a:bodyPr>
          <a:lstStyle/>
          <a:p>
            <a:r>
              <a:rPr lang="lt-LT" sz="2600" dirty="0">
                <a:solidFill>
                  <a:schemeClr val="tx2"/>
                </a:solidFill>
              </a:rPr>
              <a:t>Policijos</a:t>
            </a:r>
          </a:p>
        </p:txBody>
      </p:sp>
      <p:sp>
        <p:nvSpPr>
          <p:cNvPr id="27650" name="Rectangle 2"/>
          <p:cNvSpPr>
            <a:spLocks noGrp="1" noChangeArrowheads="1"/>
          </p:cNvSpPr>
          <p:nvPr>
            <p:ph type="title" idx="4294967295"/>
          </p:nvPr>
        </p:nvSpPr>
        <p:spPr>
          <a:xfrm>
            <a:off x="2582971" y="165566"/>
            <a:ext cx="7829550" cy="761636"/>
          </a:xfrm>
        </p:spPr>
        <p:txBody>
          <a:bodyPr>
            <a:normAutofit/>
          </a:bodyPr>
          <a:lstStyle/>
          <a:p>
            <a:r>
              <a:rPr lang="lt-LT" sz="3600" b="1" dirty="0">
                <a:solidFill>
                  <a:schemeClr val="tx2"/>
                </a:solidFill>
              </a:rPr>
              <a:t>Kokios tarnybos šis automobilis?</a:t>
            </a: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9924" y="3379553"/>
            <a:ext cx="5112568" cy="2716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Content Placeholder 9"/>
          <p:cNvPicPr>
            <a:picLocks/>
          </p:cNvPicPr>
          <p:nvPr>
            <p:custDataLst>
              <p:tags r:id="rId2"/>
            </p:custDataLst>
          </p:nvPr>
        </p:nvPicPr>
        <p:blipFill>
          <a:blip r:embed="rId5">
            <a:extLst>
              <a:ext uri="{28A0092B-C50C-407E-A947-70E740481C1C}">
                <a14:useLocalDpi xmlns:a14="http://schemas.microsoft.com/office/drawing/2010/main" val="0"/>
              </a:ext>
            </a:extLst>
          </a:blip>
          <a:stretch>
            <a:fillRect/>
          </a:stretch>
        </p:blipFill>
        <p:spPr>
          <a:xfrm>
            <a:off x="4779035" y="927202"/>
            <a:ext cx="857250" cy="857250"/>
          </a:xfrm>
          <a:prstGeom prst="rect">
            <a:avLst/>
          </a:prstGeom>
        </p:spPr>
      </p:pic>
      <p:pic>
        <p:nvPicPr>
          <p:cNvPr id="10" name="Paveikslėlis 9">
            <a:extLst>
              <a:ext uri="{FF2B5EF4-FFF2-40B4-BE49-F238E27FC236}">
                <a16:creationId xmlns:a16="http://schemas.microsoft.com/office/drawing/2014/main" id="{CAB25C26-A9C2-4E70-9C18-50BBD844903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0739" y="253369"/>
            <a:ext cx="736639" cy="736639"/>
          </a:xfrm>
          <a:prstGeom prst="rect">
            <a:avLst/>
          </a:prstGeom>
        </p:spPr>
      </p:pic>
    </p:spTree>
    <p:custDataLst>
      <p:tags r:id="rId1"/>
    </p:custDataLst>
    <p:extLst>
      <p:ext uri="{BB962C8B-B14F-4D97-AF65-F5344CB8AC3E}">
        <p14:creationId xmlns:p14="http://schemas.microsoft.com/office/powerpoint/2010/main" val="2718969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anim calcmode="lin" valueType="num">
                                      <p:cBhvr>
                                        <p:cTn id="8" dur="2000" fill="hold"/>
                                        <p:tgtEl>
                                          <p:spTgt spid="15"/>
                                        </p:tgtEl>
                                        <p:attrNameLst>
                                          <p:attrName>ppt_w</p:attrName>
                                        </p:attrNameLst>
                                      </p:cBhvr>
                                      <p:tavLst>
                                        <p:tav tm="0" fmla="#ppt_w*sin(2.5*pi*$)">
                                          <p:val>
                                            <p:fltVal val="0"/>
                                          </p:val>
                                        </p:tav>
                                        <p:tav tm="100000">
                                          <p:val>
                                            <p:fltVal val="1"/>
                                          </p:val>
                                        </p:tav>
                                      </p:tavLst>
                                    </p:anim>
                                    <p:anim calcmode="lin" valueType="num">
                                      <p:cBhvr>
                                        <p:cTn id="9" dur="2000" fill="hold"/>
                                        <p:tgtEl>
                                          <p:spTgt spid="1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1"/>
          </p:nvPr>
        </p:nvSpPr>
        <p:spPr>
          <a:xfrm>
            <a:off x="647952" y="3140968"/>
            <a:ext cx="3338357" cy="1882514"/>
          </a:xfrm>
        </p:spPr>
        <p:txBody>
          <a:bodyPr vert="horz">
            <a:normAutofit/>
          </a:bodyPr>
          <a:lstStyle/>
          <a:p>
            <a:r>
              <a:rPr lang="lt-LT" sz="2600" dirty="0" smtClean="0">
                <a:solidFill>
                  <a:schemeClr val="tx2"/>
                </a:solidFill>
              </a:rPr>
              <a:t>Ugniagesių gelbėtojų</a:t>
            </a:r>
            <a:endParaRPr lang="lt-LT" sz="2600" dirty="0">
              <a:solidFill>
                <a:schemeClr val="tx2"/>
              </a:solidFill>
            </a:endParaRPr>
          </a:p>
        </p:txBody>
      </p:sp>
      <p:sp>
        <p:nvSpPr>
          <p:cNvPr id="7" name="Content Placeholder 6"/>
          <p:cNvSpPr>
            <a:spLocks noGrp="1"/>
          </p:cNvSpPr>
          <p:nvPr>
            <p:ph sz="quarter" idx="12"/>
          </p:nvPr>
        </p:nvSpPr>
        <p:spPr>
          <a:xfrm>
            <a:off x="4334087" y="3429000"/>
            <a:ext cx="1621231" cy="1306450"/>
          </a:xfrm>
        </p:spPr>
        <p:txBody>
          <a:bodyPr vert="horz"/>
          <a:lstStyle/>
          <a:p>
            <a:r>
              <a:rPr lang="lt-LT" sz="2600" dirty="0">
                <a:solidFill>
                  <a:schemeClr val="tx2"/>
                </a:solidFill>
              </a:rPr>
              <a:t>Policijos</a:t>
            </a:r>
          </a:p>
        </p:txBody>
      </p:sp>
      <p:sp>
        <p:nvSpPr>
          <p:cNvPr id="8" name="Content Placeholder 7"/>
          <p:cNvSpPr>
            <a:spLocks noGrp="1"/>
          </p:cNvSpPr>
          <p:nvPr>
            <p:ph sz="quarter" idx="13"/>
          </p:nvPr>
        </p:nvSpPr>
        <p:spPr>
          <a:xfrm>
            <a:off x="6375862" y="3625930"/>
            <a:ext cx="2215580" cy="1306450"/>
          </a:xfrm>
        </p:spPr>
        <p:txBody>
          <a:bodyPr vert="horz">
            <a:normAutofit/>
          </a:bodyPr>
          <a:lstStyle/>
          <a:p>
            <a:r>
              <a:rPr lang="lt-LT" sz="2600" dirty="0">
                <a:solidFill>
                  <a:schemeClr val="tx2"/>
                </a:solidFill>
              </a:rPr>
              <a:t>Greitosios pagalbos</a:t>
            </a:r>
          </a:p>
        </p:txBody>
      </p:sp>
      <p:sp>
        <p:nvSpPr>
          <p:cNvPr id="9" name="Content Placeholder 8"/>
          <p:cNvSpPr>
            <a:spLocks noGrp="1"/>
          </p:cNvSpPr>
          <p:nvPr>
            <p:ph sz="quarter" idx="14"/>
          </p:nvPr>
        </p:nvSpPr>
        <p:spPr>
          <a:xfrm>
            <a:off x="8655013" y="3337898"/>
            <a:ext cx="2666921" cy="1882514"/>
          </a:xfrm>
        </p:spPr>
        <p:txBody>
          <a:bodyPr vert="horz">
            <a:normAutofit/>
          </a:bodyPr>
          <a:lstStyle/>
          <a:p>
            <a:r>
              <a:rPr lang="lt-LT" sz="2600" dirty="0">
                <a:solidFill>
                  <a:schemeClr val="tx2"/>
                </a:solidFill>
              </a:rPr>
              <a:t>Dujų avarinės tarnybos</a:t>
            </a:r>
          </a:p>
        </p:txBody>
      </p:sp>
      <p:sp>
        <p:nvSpPr>
          <p:cNvPr id="27650" name="Rectangle 2"/>
          <p:cNvSpPr>
            <a:spLocks noGrp="1" noChangeArrowheads="1"/>
          </p:cNvSpPr>
          <p:nvPr>
            <p:ph type="title" idx="4294967295"/>
          </p:nvPr>
        </p:nvSpPr>
        <p:spPr>
          <a:xfrm>
            <a:off x="2669058" y="253369"/>
            <a:ext cx="7829550" cy="628786"/>
          </a:xfrm>
        </p:spPr>
        <p:txBody>
          <a:bodyPr>
            <a:normAutofit/>
          </a:bodyPr>
          <a:lstStyle/>
          <a:p>
            <a:r>
              <a:rPr lang="lt-LT" sz="3600" b="1" dirty="0">
                <a:solidFill>
                  <a:schemeClr val="tx2"/>
                </a:solidFill>
              </a:rPr>
              <a:t>Kokios tarnybos šis automobilis?</a:t>
            </a:r>
          </a:p>
        </p:txBody>
      </p:sp>
      <p:pic>
        <p:nvPicPr>
          <p:cNvPr id="10" name="Picture 2" descr="http://www.knowingtheworld.com/clipart/fire/Fire%20Trucks/clip-art-fireservice-water-pumper-truck.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35761" y="1340768"/>
            <a:ext cx="4719253" cy="18002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p:cNvPicPr>
          <p:nvPr>
            <p:custDataLst>
              <p:tags r:id="rId2"/>
            </p:custDataLst>
          </p:nvPr>
        </p:nvPicPr>
        <p:blipFill>
          <a:blip r:embed="rId5">
            <a:extLst>
              <a:ext uri="{28A0092B-C50C-407E-A947-70E740481C1C}">
                <a14:useLocalDpi xmlns:a14="http://schemas.microsoft.com/office/drawing/2010/main" val="0"/>
              </a:ext>
            </a:extLst>
          </a:blip>
          <a:stretch>
            <a:fillRect/>
          </a:stretch>
        </p:blipFill>
        <p:spPr>
          <a:xfrm>
            <a:off x="2398374" y="4539511"/>
            <a:ext cx="857250" cy="857250"/>
          </a:xfrm>
          <a:prstGeom prst="rect">
            <a:avLst/>
          </a:prstGeom>
        </p:spPr>
      </p:pic>
      <p:pic>
        <p:nvPicPr>
          <p:cNvPr id="11" name="Paveikslėlis 10">
            <a:extLst>
              <a:ext uri="{FF2B5EF4-FFF2-40B4-BE49-F238E27FC236}">
                <a16:creationId xmlns:a16="http://schemas.microsoft.com/office/drawing/2014/main" id="{CAB25C26-A9C2-4E70-9C18-50BBD844903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0739" y="253369"/>
            <a:ext cx="736639" cy="736639"/>
          </a:xfrm>
          <a:prstGeom prst="rect">
            <a:avLst/>
          </a:prstGeom>
        </p:spPr>
      </p:pic>
    </p:spTree>
    <p:custDataLst>
      <p:tags r:id="rId1"/>
    </p:custDataLst>
    <p:extLst>
      <p:ext uri="{BB962C8B-B14F-4D97-AF65-F5344CB8AC3E}">
        <p14:creationId xmlns:p14="http://schemas.microsoft.com/office/powerpoint/2010/main" val="3025936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anim calcmode="lin" valueType="num">
                                      <p:cBhvr>
                                        <p:cTn id="8" dur="2000" fill="hold"/>
                                        <p:tgtEl>
                                          <p:spTgt spid="12"/>
                                        </p:tgtEl>
                                        <p:attrNameLst>
                                          <p:attrName>ppt_w</p:attrName>
                                        </p:attrNameLst>
                                      </p:cBhvr>
                                      <p:tavLst>
                                        <p:tav tm="0" fmla="#ppt_w*sin(2.5*pi*$)">
                                          <p:val>
                                            <p:fltVal val="0"/>
                                          </p:val>
                                        </p:tav>
                                        <p:tav tm="100000">
                                          <p:val>
                                            <p:fltVal val="1"/>
                                          </p:val>
                                        </p:tav>
                                      </p:tavLst>
                                    </p:anim>
                                    <p:anim calcmode="lin" valueType="num">
                                      <p:cBhvr>
                                        <p:cTn id="9" dur="2000" fill="hold"/>
                                        <p:tgtEl>
                                          <p:spTgt spid="1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tačiakampis 5"/>
          <p:cNvSpPr/>
          <p:nvPr/>
        </p:nvSpPr>
        <p:spPr>
          <a:xfrm>
            <a:off x="1078522" y="316490"/>
            <a:ext cx="7685916" cy="1631216"/>
          </a:xfrm>
          <a:prstGeom prst="rect">
            <a:avLst/>
          </a:prstGeom>
        </p:spPr>
        <p:txBody>
          <a:bodyPr wrap="square">
            <a:spAutoFit/>
          </a:bodyPr>
          <a:lstStyle/>
          <a:p>
            <a:pPr algn="just"/>
            <a:r>
              <a:rPr lang="lt-LT" sz="2000" dirty="0">
                <a:solidFill>
                  <a:schemeClr val="tx2"/>
                </a:solidFill>
                <a:latin typeface="Cambria" pitchFamily="18" charset="0"/>
                <a:cs typeface="Lucida Sans Unicode" pitchFamily="34" charset="0"/>
              </a:rPr>
              <a:t>Katinėlis </a:t>
            </a:r>
            <a:r>
              <a:rPr lang="lt-LT" sz="2000" dirty="0" err="1">
                <a:solidFill>
                  <a:schemeClr val="tx2"/>
                </a:solidFill>
                <a:latin typeface="Cambria" pitchFamily="18" charset="0"/>
                <a:cs typeface="Lucida Sans Unicode" pitchFamily="34" charset="0"/>
              </a:rPr>
              <a:t>Micius</a:t>
            </a:r>
            <a:r>
              <a:rPr lang="lt-LT" sz="2000" dirty="0">
                <a:solidFill>
                  <a:schemeClr val="tx2"/>
                </a:solidFill>
                <a:latin typeface="Cambria" pitchFamily="18" charset="0"/>
                <a:cs typeface="Lucida Sans Unicode" pitchFamily="34" charset="0"/>
              </a:rPr>
              <a:t> labai smalsus. Jis mėgsta visur landžioti</a:t>
            </a:r>
            <a:r>
              <a:rPr lang="en-US" sz="2000" dirty="0">
                <a:solidFill>
                  <a:schemeClr val="tx2"/>
                </a:solidFill>
                <a:latin typeface="Cambria" pitchFamily="18" charset="0"/>
                <a:cs typeface="Lucida Sans Unicode" pitchFamily="34" charset="0"/>
              </a:rPr>
              <a:t>!</a:t>
            </a:r>
            <a:br>
              <a:rPr lang="en-US" sz="2000" dirty="0">
                <a:solidFill>
                  <a:schemeClr val="tx2"/>
                </a:solidFill>
                <a:latin typeface="Cambria" pitchFamily="18" charset="0"/>
                <a:cs typeface="Lucida Sans Unicode" pitchFamily="34" charset="0"/>
              </a:rPr>
            </a:br>
            <a:r>
              <a:rPr lang="lt-LT" sz="2000" dirty="0">
                <a:solidFill>
                  <a:schemeClr val="tx2"/>
                </a:solidFill>
                <a:latin typeface="Cambria" pitchFamily="18" charset="0"/>
                <a:cs typeface="Lucida Sans Unicode" pitchFamily="34" charset="0"/>
              </a:rPr>
              <a:t>Vakar katinėlis netyčia įkrito į gatvės šulinį. Rodos, nedarė nieko pavojingo, kaip visada tik smalsiai uostinėjo, bet...</a:t>
            </a:r>
            <a:br>
              <a:rPr lang="lt-LT" sz="2000" dirty="0">
                <a:solidFill>
                  <a:schemeClr val="tx2"/>
                </a:solidFill>
                <a:latin typeface="Cambria" pitchFamily="18" charset="0"/>
                <a:cs typeface="Lucida Sans Unicode" pitchFamily="34" charset="0"/>
              </a:rPr>
            </a:br>
            <a:r>
              <a:rPr lang="lt-LT" sz="2000" dirty="0">
                <a:solidFill>
                  <a:schemeClr val="tx2"/>
                </a:solidFill>
                <a:latin typeface="Cambria" pitchFamily="18" charset="0"/>
                <a:cs typeface="Lucida Sans Unicode" pitchFamily="34" charset="0"/>
              </a:rPr>
              <a:t>Gerai, kad pagelbėjo iš paskos bėgęs senas draugas šuniukas </a:t>
            </a:r>
            <a:r>
              <a:rPr lang="lt-LT" sz="2000" dirty="0" err="1">
                <a:solidFill>
                  <a:schemeClr val="tx2"/>
                </a:solidFill>
                <a:latin typeface="Cambria" pitchFamily="18" charset="0"/>
                <a:cs typeface="Lucida Sans Unicode" pitchFamily="34" charset="0"/>
              </a:rPr>
              <a:t>Reksas</a:t>
            </a:r>
            <a:r>
              <a:rPr lang="lt-LT" sz="2000" dirty="0">
                <a:solidFill>
                  <a:schemeClr val="tx2"/>
                </a:solidFill>
                <a:latin typeface="Cambria" pitchFamily="18" charset="0"/>
                <a:cs typeface="Lucida Sans Unicode" pitchFamily="34" charset="0"/>
              </a:rPr>
              <a:t>.</a:t>
            </a:r>
            <a:br>
              <a:rPr lang="lt-LT" sz="2000" dirty="0">
                <a:solidFill>
                  <a:schemeClr val="tx2"/>
                </a:solidFill>
                <a:latin typeface="Cambria" pitchFamily="18" charset="0"/>
                <a:cs typeface="Lucida Sans Unicode" pitchFamily="34" charset="0"/>
              </a:rPr>
            </a:br>
            <a:r>
              <a:rPr lang="lt-LT" sz="2000" dirty="0">
                <a:solidFill>
                  <a:schemeClr val="tx2"/>
                </a:solidFill>
                <a:latin typeface="Cambria" pitchFamily="18" charset="0"/>
                <a:cs typeface="Lucida Sans Unicode" pitchFamily="34" charset="0"/>
              </a:rPr>
              <a:t>- Turi būti labai atsargus</a:t>
            </a:r>
            <a:r>
              <a:rPr lang="en-US" sz="2000" dirty="0">
                <a:solidFill>
                  <a:schemeClr val="tx2"/>
                </a:solidFill>
                <a:latin typeface="Cambria" pitchFamily="18" charset="0"/>
                <a:cs typeface="Lucida Sans Unicode" pitchFamily="34" charset="0"/>
              </a:rPr>
              <a:t>! –</a:t>
            </a:r>
            <a:r>
              <a:rPr lang="lt-LT" sz="2000" dirty="0">
                <a:solidFill>
                  <a:schemeClr val="tx2"/>
                </a:solidFill>
                <a:latin typeface="Cambria" pitchFamily="18" charset="0"/>
                <a:cs typeface="Lucida Sans Unicode" pitchFamily="34" charset="0"/>
              </a:rPr>
              <a:t> įspėjo jis katinėlį.</a:t>
            </a:r>
          </a:p>
        </p:txBody>
      </p:sp>
      <p:sp>
        <p:nvSpPr>
          <p:cNvPr id="10" name="Debesėlio formos paaiškinimas 9"/>
          <p:cNvSpPr/>
          <p:nvPr/>
        </p:nvSpPr>
        <p:spPr>
          <a:xfrm>
            <a:off x="2519235" y="1947706"/>
            <a:ext cx="3283203" cy="1966064"/>
          </a:xfrm>
          <a:prstGeom prst="cloud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lt-LT" sz="2000" dirty="0">
                <a:solidFill>
                  <a:schemeClr val="tx2"/>
                </a:solidFill>
                <a:latin typeface="Cambria" pitchFamily="18" charset="0"/>
              </a:rPr>
              <a:t>Kodėl mes turime elgtis atsargiai kieme, miške, prie ežero?</a:t>
            </a:r>
          </a:p>
        </p:txBody>
      </p:sp>
      <p:sp>
        <p:nvSpPr>
          <p:cNvPr id="11" name="Debesėlio formos paaiškinimas 10"/>
          <p:cNvSpPr/>
          <p:nvPr/>
        </p:nvSpPr>
        <p:spPr>
          <a:xfrm>
            <a:off x="6097512" y="2199064"/>
            <a:ext cx="3065585" cy="1994791"/>
          </a:xfrm>
          <a:prstGeom prst="cloudCallout">
            <a:avLst>
              <a:gd name="adj1" fmla="val 31138"/>
              <a:gd name="adj2" fmla="val 55096"/>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lt-LT" sz="2000" dirty="0">
                <a:solidFill>
                  <a:schemeClr val="tx2"/>
                </a:solidFill>
                <a:latin typeface="Cambria" panose="02040503050406030204" pitchFamily="18" charset="0"/>
                <a:ea typeface="Cambria" panose="02040503050406030204" pitchFamily="18" charset="0"/>
              </a:rPr>
              <a:t>Turi būti labai atsargus</a:t>
            </a:r>
            <a:r>
              <a:rPr lang="en-US" sz="2000" dirty="0">
                <a:solidFill>
                  <a:schemeClr val="tx2"/>
                </a:solidFill>
                <a:latin typeface="Cambria" panose="02040503050406030204" pitchFamily="18" charset="0"/>
                <a:ea typeface="Cambria" panose="02040503050406030204" pitchFamily="18" charset="0"/>
                <a:cs typeface="Lucida Sans Unicode" pitchFamily="34" charset="0"/>
              </a:rPr>
              <a:t>!</a:t>
            </a:r>
            <a:r>
              <a:rPr lang="lt-LT" sz="2000" dirty="0">
                <a:solidFill>
                  <a:schemeClr val="tx2"/>
                </a:solidFill>
                <a:latin typeface="Cambria" panose="02040503050406030204" pitchFamily="18" charset="0"/>
                <a:ea typeface="Cambria" panose="02040503050406030204" pitchFamily="18" charset="0"/>
                <a:cs typeface="Lucida Sans Unicode" pitchFamily="34" charset="0"/>
              </a:rPr>
              <a:t> Mus supa labai daug įvairių pavojų.</a:t>
            </a:r>
            <a:endParaRPr lang="lt-LT" sz="2000" dirty="0">
              <a:solidFill>
                <a:schemeClr val="tx2"/>
              </a:solidFill>
              <a:latin typeface="Cambria" panose="02040503050406030204" pitchFamily="18" charset="0"/>
              <a:ea typeface="Cambria" panose="02040503050406030204" pitchFamily="18" charset="0"/>
            </a:endParaRPr>
          </a:p>
        </p:txBody>
      </p:sp>
      <p:pic>
        <p:nvPicPr>
          <p:cNvPr id="12" name="Paveikslėlis 11">
            <a:extLst>
              <a:ext uri="{FF2B5EF4-FFF2-40B4-BE49-F238E27FC236}">
                <a16:creationId xmlns:a16="http://schemas.microsoft.com/office/drawing/2014/main" id="{CAB25C26-A9C2-4E70-9C18-50BBD84490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0739" y="253369"/>
            <a:ext cx="736639" cy="736639"/>
          </a:xfrm>
          <a:prstGeom prst="rect">
            <a:avLst/>
          </a:prstGeom>
        </p:spPr>
      </p:pic>
      <p:pic>
        <p:nvPicPr>
          <p:cNvPr id="2" name="Paveikslėlis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82945" y="2245086"/>
            <a:ext cx="4910294" cy="4910294"/>
          </a:xfrm>
          <a:prstGeom prst="rect">
            <a:avLst/>
          </a:prstGeom>
        </p:spPr>
      </p:pic>
      <p:pic>
        <p:nvPicPr>
          <p:cNvPr id="3" name="Paveikslėlis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61812" y="3360582"/>
            <a:ext cx="3584220" cy="3584220"/>
          </a:xfrm>
          <a:prstGeom prst="rect">
            <a:avLst/>
          </a:prstGeom>
        </p:spPr>
      </p:pic>
      <p:pic>
        <p:nvPicPr>
          <p:cNvPr id="5" name="Paveikslėlis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0739" y="3311519"/>
            <a:ext cx="3633283" cy="3633283"/>
          </a:xfrm>
          <a:prstGeom prst="rect">
            <a:avLst/>
          </a:prstGeom>
        </p:spPr>
      </p:pic>
    </p:spTree>
    <p:extLst>
      <p:ext uri="{BB962C8B-B14F-4D97-AF65-F5344CB8AC3E}">
        <p14:creationId xmlns:p14="http://schemas.microsoft.com/office/powerpoint/2010/main" val="6796471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6B678-697A-6AC9-400E-F8A151F55EF0}"/>
              </a:ext>
            </a:extLst>
          </p:cNvPr>
          <p:cNvSpPr txBox="1">
            <a:spLocks/>
          </p:cNvSpPr>
          <p:nvPr/>
        </p:nvSpPr>
        <p:spPr>
          <a:xfrm>
            <a:off x="894999" y="270502"/>
            <a:ext cx="10693884" cy="968492"/>
          </a:xfrm>
          <a:prstGeom prst="rect">
            <a:avLst/>
          </a:prstGeom>
        </p:spPr>
        <p:txBody>
          <a:bodyPr anchor="ctr">
            <a:noAutofit/>
          </a:bodyPr>
          <a:lstStyle>
            <a:lvl1pPr algn="l" defTabSz="914400" rtl="0" eaLnBrk="1" latinLnBrk="0" hangingPunct="1">
              <a:lnSpc>
                <a:spcPct val="90000"/>
              </a:lnSpc>
              <a:spcBef>
                <a:spcPct val="0"/>
              </a:spcBef>
              <a:buNone/>
              <a:defRPr sz="3400" kern="1200">
                <a:solidFill>
                  <a:schemeClr val="tx1"/>
                </a:solidFill>
                <a:latin typeface="+mj-lt"/>
                <a:ea typeface="+mj-ea"/>
                <a:cs typeface="+mj-cs"/>
              </a:defRPr>
            </a:lvl1pPr>
          </a:lstStyle>
          <a:p>
            <a:pPr algn="ctr"/>
            <a:r>
              <a:rPr lang="lt-LT" sz="3200" b="1" dirty="0" smtClean="0">
                <a:solidFill>
                  <a:schemeClr val="tx2"/>
                </a:solidFill>
              </a:rPr>
              <a:t>Kaip elgtis išgirdus pagalbos tarnybų signalus? </a:t>
            </a:r>
            <a:endParaRPr lang="lt-LT" sz="3200" dirty="0">
              <a:solidFill>
                <a:schemeClr val="tx2"/>
              </a:solidFill>
            </a:endParaRPr>
          </a:p>
        </p:txBody>
      </p:sp>
      <p:pic>
        <p:nvPicPr>
          <p:cNvPr id="3" name="Paveikslėlis 2">
            <a:extLst>
              <a:ext uri="{FF2B5EF4-FFF2-40B4-BE49-F238E27FC236}">
                <a16:creationId xmlns:a16="http://schemas.microsoft.com/office/drawing/2014/main" id="{CAB25C26-A9C2-4E70-9C18-50BBD844903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0739" y="253369"/>
            <a:ext cx="736639" cy="736639"/>
          </a:xfrm>
          <a:prstGeom prst="rect">
            <a:avLst/>
          </a:prstGeom>
        </p:spPr>
      </p:pic>
      <p:pic>
        <p:nvPicPr>
          <p:cNvPr id="4" name="Greitoji">
            <a:hlinkClick r:id="" action="ppaction://media"/>
            <a:extLst>
              <a:ext uri="{FF2B5EF4-FFF2-40B4-BE49-F238E27FC236}">
                <a16:creationId xmlns:a16="http://schemas.microsoft.com/office/drawing/2014/main" id="{DB50DDD1-61C4-710E-596C-62A12C6D7993}"/>
              </a:ext>
            </a:extLst>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p:blipFill>
        <p:spPr>
          <a:xfrm>
            <a:off x="609058" y="1970115"/>
            <a:ext cx="5935067" cy="3341717"/>
          </a:xfrm>
          <a:prstGeom prst="rect">
            <a:avLst/>
          </a:prstGeom>
        </p:spPr>
      </p:pic>
      <p:sp>
        <p:nvSpPr>
          <p:cNvPr id="5" name="Content Placeholder 2">
            <a:extLst>
              <a:ext uri="{FF2B5EF4-FFF2-40B4-BE49-F238E27FC236}">
                <a16:creationId xmlns:a16="http://schemas.microsoft.com/office/drawing/2014/main" id="{C47EA932-12FC-4E6B-ACBE-B14FA513F66D}"/>
              </a:ext>
            </a:extLst>
          </p:cNvPr>
          <p:cNvSpPr txBox="1">
            <a:spLocks/>
          </p:cNvSpPr>
          <p:nvPr/>
        </p:nvSpPr>
        <p:spPr>
          <a:xfrm>
            <a:off x="6725143" y="1729047"/>
            <a:ext cx="5212874" cy="3902635"/>
          </a:xfrm>
          <a:prstGeom prst="rect">
            <a:avLst/>
          </a:prstGeom>
        </p:spPr>
        <p:txBody>
          <a:bodyPr anchor="ctr">
            <a:normAutofit/>
          </a:bodyPr>
          <a:lstStyle>
            <a:lvl1pPr marL="274320" indent="-228600" algn="l" defTabSz="914400" rtl="0" eaLnBrk="1" latinLnBrk="0" hangingPunct="1">
              <a:lnSpc>
                <a:spcPct val="90000"/>
              </a:lnSpc>
              <a:spcBef>
                <a:spcPts val="1800"/>
              </a:spcBef>
              <a:buSzPct val="80000"/>
              <a:buFont typeface="Wingdings" panose="05000000000000000000" pitchFamily="2" charset="2"/>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80000"/>
              <a:buFont typeface="Wingdings" panose="05000000000000000000" pitchFamily="2" charset="2"/>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80000"/>
              <a:buFont typeface="Wingdings" panose="05000000000000000000" pitchFamily="2" charset="2"/>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9pPr>
          </a:lstStyle>
          <a:p>
            <a:pPr marL="0" indent="0">
              <a:buFont typeface="Wingdings" panose="05000000000000000000" pitchFamily="2" charset="2"/>
              <a:buNone/>
            </a:pPr>
            <a:r>
              <a:rPr lang="lt-LT" dirty="0" smtClean="0">
                <a:solidFill>
                  <a:schemeClr val="tx2"/>
                </a:solidFill>
                <a:latin typeface="Times New Roman" panose="02020603050405020304" pitchFamily="18" charset="0"/>
                <a:cs typeface="Times New Roman" panose="02020603050405020304" pitchFamily="18" charset="0"/>
              </a:rPr>
              <a:t>Policija, greitoji medicinos pagalba, ugniagesiai gelbėtojai, įjungdami garsinį signalą, </a:t>
            </a:r>
            <a:r>
              <a:rPr lang="lt-LT" b="1" dirty="0" smtClean="0">
                <a:solidFill>
                  <a:schemeClr val="tx2"/>
                </a:solidFill>
                <a:latin typeface="Times New Roman" panose="02020603050405020304" pitchFamily="18" charset="0"/>
                <a:cs typeface="Times New Roman" panose="02020603050405020304" pitchFamily="18" charset="0"/>
              </a:rPr>
              <a:t>įspėja gyventojus</a:t>
            </a:r>
            <a:r>
              <a:rPr lang="lt-LT" dirty="0" smtClean="0">
                <a:solidFill>
                  <a:schemeClr val="tx2"/>
                </a:solidFill>
                <a:latin typeface="Times New Roman" panose="02020603050405020304" pitchFamily="18" charset="0"/>
                <a:cs typeface="Times New Roman" panose="02020603050405020304" pitchFamily="18" charset="0"/>
              </a:rPr>
              <a:t>, kad vyksta į pagalbą. Kasdien šių tarnybų pagalbos reikia žmonėms, patekusiems į eismo įvykius, sušlubavus sveikatai, kilus gaisrui ir įvairiais kitais atvejais.</a:t>
            </a:r>
          </a:p>
          <a:p>
            <a:pPr marL="0" indent="0">
              <a:buFont typeface="Wingdings" panose="05000000000000000000" pitchFamily="2" charset="2"/>
              <a:buNone/>
            </a:pPr>
            <a:r>
              <a:rPr lang="lt-LT" dirty="0" smtClean="0">
                <a:solidFill>
                  <a:schemeClr val="tx2"/>
                </a:solidFill>
                <a:latin typeface="Times New Roman" panose="02020603050405020304" pitchFamily="18" charset="0"/>
                <a:cs typeface="Times New Roman" panose="02020603050405020304" pitchFamily="18" charset="0"/>
              </a:rPr>
              <a:t>Išklausyk ir įsimink šių tarnybų garsinį signalą. Jeigu važiuodamas automobiliu kartu su mama ar tėčiu išgirsi šį garsinį signalą, primink ir tėveliams, kad duodami kelią skubiosios pagalbos automobiliams, jie prisidės prie to, kad kažkam reikalinga pagalba būtų suteikta laiku.</a:t>
            </a:r>
            <a:endParaRPr lang="lt-LT"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6805705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DF65C-1F42-7810-D420-4175BB937B9A}"/>
              </a:ext>
            </a:extLst>
          </p:cNvPr>
          <p:cNvSpPr txBox="1">
            <a:spLocks/>
          </p:cNvSpPr>
          <p:nvPr/>
        </p:nvSpPr>
        <p:spPr>
          <a:xfrm>
            <a:off x="761995" y="307447"/>
            <a:ext cx="10693884" cy="1109932"/>
          </a:xfrm>
          <a:prstGeom prst="rect">
            <a:avLst/>
          </a:prstGeom>
        </p:spPr>
        <p:txBody>
          <a:bodyPr anchor="ctr">
            <a:noAutofit/>
          </a:bodyPr>
          <a:lstStyle>
            <a:lvl1pPr algn="l" defTabSz="914400" rtl="0" eaLnBrk="1" latinLnBrk="0" hangingPunct="1">
              <a:lnSpc>
                <a:spcPct val="90000"/>
              </a:lnSpc>
              <a:spcBef>
                <a:spcPct val="0"/>
              </a:spcBef>
              <a:buNone/>
              <a:defRPr sz="3400" kern="1200">
                <a:solidFill>
                  <a:schemeClr val="tx1"/>
                </a:solidFill>
                <a:latin typeface="+mj-lt"/>
                <a:ea typeface="+mj-ea"/>
                <a:cs typeface="+mj-cs"/>
              </a:defRPr>
            </a:lvl1pPr>
          </a:lstStyle>
          <a:p>
            <a:pPr algn="ctr"/>
            <a:r>
              <a:rPr lang="lt-LT" sz="3200" b="1" dirty="0" smtClean="0">
                <a:solidFill>
                  <a:schemeClr val="tx2"/>
                </a:solidFill>
              </a:rPr>
              <a:t>Gyventojų perspėjimas gresiant nelaimei</a:t>
            </a:r>
            <a:endParaRPr lang="lt-LT" sz="3200" dirty="0">
              <a:solidFill>
                <a:schemeClr val="tx2"/>
              </a:solidFill>
            </a:endParaRPr>
          </a:p>
        </p:txBody>
      </p:sp>
      <p:pic>
        <p:nvPicPr>
          <p:cNvPr id="3" name="Paveikslėlis 2">
            <a:extLst>
              <a:ext uri="{FF2B5EF4-FFF2-40B4-BE49-F238E27FC236}">
                <a16:creationId xmlns:a16="http://schemas.microsoft.com/office/drawing/2014/main" id="{CAB25C26-A9C2-4E70-9C18-50BBD844903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0739" y="253369"/>
            <a:ext cx="736639" cy="736639"/>
          </a:xfrm>
          <a:prstGeom prst="rect">
            <a:avLst/>
          </a:prstGeom>
        </p:spPr>
      </p:pic>
      <p:sp>
        <p:nvSpPr>
          <p:cNvPr id="4" name="Content Placeholder 2">
            <a:extLst>
              <a:ext uri="{FF2B5EF4-FFF2-40B4-BE49-F238E27FC236}">
                <a16:creationId xmlns:a16="http://schemas.microsoft.com/office/drawing/2014/main" id="{A82640C3-1949-F8C0-040D-1D2FF2688955}"/>
              </a:ext>
            </a:extLst>
          </p:cNvPr>
          <p:cNvSpPr txBox="1">
            <a:spLocks/>
          </p:cNvSpPr>
          <p:nvPr/>
        </p:nvSpPr>
        <p:spPr>
          <a:xfrm>
            <a:off x="7248698" y="1619934"/>
            <a:ext cx="4580313" cy="4265477"/>
          </a:xfrm>
          <a:prstGeom prst="rect">
            <a:avLst/>
          </a:prstGeom>
        </p:spPr>
        <p:txBody>
          <a:bodyPr anchor="ctr">
            <a:normAutofit/>
          </a:bodyPr>
          <a:lstStyle>
            <a:lvl1pPr marL="274320" indent="-228600" algn="l" defTabSz="914400" rtl="0" eaLnBrk="1" latinLnBrk="0" hangingPunct="1">
              <a:lnSpc>
                <a:spcPct val="90000"/>
              </a:lnSpc>
              <a:spcBef>
                <a:spcPts val="1800"/>
              </a:spcBef>
              <a:buSzPct val="80000"/>
              <a:buFont typeface="Wingdings" panose="05000000000000000000" pitchFamily="2" charset="2"/>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80000"/>
              <a:buFont typeface="Wingdings" panose="05000000000000000000" pitchFamily="2" charset="2"/>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80000"/>
              <a:buFont typeface="Wingdings" panose="05000000000000000000" pitchFamily="2" charset="2"/>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9pPr>
          </a:lstStyle>
          <a:p>
            <a:pPr marL="0" indent="0">
              <a:buFont typeface="Wingdings" panose="05000000000000000000" pitchFamily="2" charset="2"/>
              <a:buNone/>
            </a:pPr>
            <a:r>
              <a:rPr lang="lt-LT" sz="2400" dirty="0" smtClean="0">
                <a:solidFill>
                  <a:schemeClr val="tx2"/>
                </a:solidFill>
              </a:rPr>
              <a:t>Apie gresiančią ar įvykusią nelaimę, kai gali nukentėti daug gyventojų arba būti paveikta didelė teritorija, gyventojai perspėjami </a:t>
            </a:r>
            <a:r>
              <a:rPr lang="lt-LT" sz="2400" b="1" dirty="0" smtClean="0">
                <a:solidFill>
                  <a:schemeClr val="tx2"/>
                </a:solidFill>
              </a:rPr>
              <a:t>kaukiančiomis sirenomis </a:t>
            </a:r>
            <a:r>
              <a:rPr lang="lt-LT" sz="2400" dirty="0" smtClean="0">
                <a:solidFill>
                  <a:schemeClr val="tx2"/>
                </a:solidFill>
              </a:rPr>
              <a:t>ir </a:t>
            </a:r>
            <a:r>
              <a:rPr lang="lt-LT" sz="2400" b="1" dirty="0" smtClean="0">
                <a:solidFill>
                  <a:schemeClr val="tx2"/>
                </a:solidFill>
              </a:rPr>
              <a:t>į mobiliuosius telefonus siunčiamais trumpaisiais pranešimais.</a:t>
            </a:r>
            <a:endParaRPr lang="lt-LT" sz="2400" dirty="0">
              <a:solidFill>
                <a:schemeClr val="tx2"/>
              </a:solidFill>
            </a:endParaRPr>
          </a:p>
        </p:txBody>
      </p:sp>
      <p:pic>
        <p:nvPicPr>
          <p:cNvPr id="5" name="Picture 4" descr="A hand holding a megaphone next to a phone&#10;&#10;Description automatically generated">
            <a:extLst>
              <a:ext uri="{FF2B5EF4-FFF2-40B4-BE49-F238E27FC236}">
                <a16:creationId xmlns:a16="http://schemas.microsoft.com/office/drawing/2014/main" id="{609082A5-3AF9-3280-0C2C-693B3DB4AF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95302"/>
            <a:ext cx="7409059" cy="4167594"/>
          </a:xfrm>
          <a:prstGeom prst="rect">
            <a:avLst/>
          </a:prstGeom>
        </p:spPr>
      </p:pic>
    </p:spTree>
    <p:extLst>
      <p:ext uri="{BB962C8B-B14F-4D97-AF65-F5344CB8AC3E}">
        <p14:creationId xmlns:p14="http://schemas.microsoft.com/office/powerpoint/2010/main" val="174343685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DB38D-F23D-6D09-88C4-596AFC6114CE}"/>
              </a:ext>
            </a:extLst>
          </p:cNvPr>
          <p:cNvSpPr>
            <a:spLocks noGrp="1"/>
          </p:cNvSpPr>
          <p:nvPr>
            <p:ph type="title"/>
          </p:nvPr>
        </p:nvSpPr>
        <p:spPr>
          <a:xfrm>
            <a:off x="761995" y="307447"/>
            <a:ext cx="10693884" cy="1109932"/>
          </a:xfrm>
        </p:spPr>
        <p:txBody>
          <a:bodyPr anchor="ctr">
            <a:noAutofit/>
          </a:bodyPr>
          <a:lstStyle/>
          <a:p>
            <a:pPr algn="ctr"/>
            <a:r>
              <a:rPr lang="lt-LT" sz="3200" b="1" dirty="0" smtClean="0">
                <a:solidFill>
                  <a:schemeClr val="tx2"/>
                </a:solidFill>
              </a:rPr>
              <a:t>Perspėjimo sirenos signalas</a:t>
            </a:r>
            <a:endParaRPr lang="lt-LT" sz="3200" dirty="0">
              <a:solidFill>
                <a:schemeClr val="tx2"/>
              </a:solidFill>
            </a:endParaRPr>
          </a:p>
        </p:txBody>
      </p:sp>
      <p:sp>
        <p:nvSpPr>
          <p:cNvPr id="3" name="Content Placeholder 2">
            <a:extLst>
              <a:ext uri="{FF2B5EF4-FFF2-40B4-BE49-F238E27FC236}">
                <a16:creationId xmlns:a16="http://schemas.microsoft.com/office/drawing/2014/main" id="{A86EF927-5375-FE56-C045-DF6B3046F108}"/>
              </a:ext>
            </a:extLst>
          </p:cNvPr>
          <p:cNvSpPr>
            <a:spLocks noGrp="1"/>
          </p:cNvSpPr>
          <p:nvPr>
            <p:ph idx="1"/>
          </p:nvPr>
        </p:nvSpPr>
        <p:spPr>
          <a:xfrm>
            <a:off x="761995" y="2046079"/>
            <a:ext cx="10693884" cy="1133825"/>
          </a:xfrm>
        </p:spPr>
        <p:txBody>
          <a:bodyPr anchor="t">
            <a:normAutofit/>
          </a:bodyPr>
          <a:lstStyle/>
          <a:p>
            <a:pPr marL="0" indent="0">
              <a:buNone/>
            </a:pPr>
            <a:r>
              <a:rPr lang="lt-LT" sz="2000" dirty="0">
                <a:solidFill>
                  <a:schemeClr val="tx2"/>
                </a:solidFill>
              </a:rPr>
              <a:t>Išklausyk ir įsimink, kaip kaukia </a:t>
            </a:r>
            <a:r>
              <a:rPr lang="lt-LT" sz="2000" b="1" dirty="0">
                <a:solidFill>
                  <a:schemeClr val="tx2"/>
                </a:solidFill>
              </a:rPr>
              <a:t>sirena</a:t>
            </a:r>
            <a:r>
              <a:rPr lang="lt-LT" sz="2000" dirty="0">
                <a:solidFill>
                  <a:schemeClr val="tx2"/>
                </a:solidFill>
              </a:rPr>
              <a:t>. Išmok atskirti pagalbos tarnybų garsinį signalą nuo gyventojų perspėjimo sistemos kaukiančių sirenų.</a:t>
            </a:r>
          </a:p>
        </p:txBody>
      </p:sp>
      <p:pic>
        <p:nvPicPr>
          <p:cNvPr id="4" name="sirena">
            <a:hlinkClick r:id="" action="ppaction://media"/>
            <a:extLst>
              <a:ext uri="{FF2B5EF4-FFF2-40B4-BE49-F238E27FC236}">
                <a16:creationId xmlns:a16="http://schemas.microsoft.com/office/drawing/2014/main" id="{4DB45829-9410-31C0-8EAB-22958D26EF5D}"/>
              </a:ext>
            </a:extLst>
          </p:cNvPr>
          <p:cNvPicPr>
            <a:picLocks noChangeAspect="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p:blipFill>
        <p:spPr>
          <a:xfrm>
            <a:off x="3259279" y="2892829"/>
            <a:ext cx="5828460" cy="3281683"/>
          </a:xfrm>
          <a:prstGeom prst="rect">
            <a:avLst/>
          </a:prstGeom>
        </p:spPr>
      </p:pic>
      <p:pic>
        <p:nvPicPr>
          <p:cNvPr id="7" name="Paveikslėlis 6">
            <a:extLst>
              <a:ext uri="{FF2B5EF4-FFF2-40B4-BE49-F238E27FC236}">
                <a16:creationId xmlns:a16="http://schemas.microsoft.com/office/drawing/2014/main" id="{CAB25C26-A9C2-4E70-9C18-50BBD844903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0739" y="253369"/>
            <a:ext cx="736639" cy="736639"/>
          </a:xfrm>
          <a:prstGeom prst="rect">
            <a:avLst/>
          </a:prstGeom>
        </p:spPr>
      </p:pic>
    </p:spTree>
    <p:extLst>
      <p:ext uri="{BB962C8B-B14F-4D97-AF65-F5344CB8AC3E}">
        <p14:creationId xmlns:p14="http://schemas.microsoft.com/office/powerpoint/2010/main" val="3767845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80DB38D-F23D-6D09-88C4-596AFC6114CE}"/>
              </a:ext>
            </a:extLst>
          </p:cNvPr>
          <p:cNvSpPr txBox="1">
            <a:spLocks/>
          </p:cNvSpPr>
          <p:nvPr/>
        </p:nvSpPr>
        <p:spPr>
          <a:xfrm>
            <a:off x="761995" y="307447"/>
            <a:ext cx="10693884" cy="1109932"/>
          </a:xfrm>
          <a:prstGeom prst="rect">
            <a:avLst/>
          </a:prstGeom>
        </p:spPr>
        <p:txBody>
          <a:bodyPr anchor="ctr">
            <a:noAutofit/>
          </a:bodyPr>
          <a:lstStyle>
            <a:lvl1pPr algn="l" defTabSz="914400" rtl="0" eaLnBrk="1" latinLnBrk="0" hangingPunct="1">
              <a:lnSpc>
                <a:spcPct val="90000"/>
              </a:lnSpc>
              <a:spcBef>
                <a:spcPct val="0"/>
              </a:spcBef>
              <a:buNone/>
              <a:defRPr sz="3400" kern="1200">
                <a:solidFill>
                  <a:schemeClr val="tx1"/>
                </a:solidFill>
                <a:latin typeface="+mj-lt"/>
                <a:ea typeface="+mj-ea"/>
                <a:cs typeface="+mj-cs"/>
              </a:defRPr>
            </a:lvl1pPr>
          </a:lstStyle>
          <a:p>
            <a:pPr algn="ctr"/>
            <a:r>
              <a:rPr lang="lt-LT" sz="3200" b="1" dirty="0" smtClean="0">
                <a:solidFill>
                  <a:schemeClr val="tx2"/>
                </a:solidFill>
              </a:rPr>
              <a:t>Kaip elgtis išgirdus perspėjimo sirenos signalą?</a:t>
            </a:r>
            <a:endParaRPr lang="lt-LT" sz="3200" dirty="0">
              <a:solidFill>
                <a:schemeClr val="tx2"/>
              </a:solidFill>
            </a:endParaRPr>
          </a:p>
        </p:txBody>
      </p:sp>
      <p:pic>
        <p:nvPicPr>
          <p:cNvPr id="4" name="Paveikslėlis 3">
            <a:extLst>
              <a:ext uri="{FF2B5EF4-FFF2-40B4-BE49-F238E27FC236}">
                <a16:creationId xmlns:a16="http://schemas.microsoft.com/office/drawing/2014/main" id="{CAB25C26-A9C2-4E70-9C18-50BBD844903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0739" y="253369"/>
            <a:ext cx="736639" cy="736639"/>
          </a:xfrm>
          <a:prstGeom prst="rect">
            <a:avLst/>
          </a:prstGeom>
        </p:spPr>
      </p:pic>
      <p:sp>
        <p:nvSpPr>
          <p:cNvPr id="6" name="Content Placeholder 2">
            <a:extLst>
              <a:ext uri="{FF2B5EF4-FFF2-40B4-BE49-F238E27FC236}">
                <a16:creationId xmlns:a16="http://schemas.microsoft.com/office/drawing/2014/main" id="{A86EF927-5375-FE56-C045-DF6B3046F108}"/>
              </a:ext>
            </a:extLst>
          </p:cNvPr>
          <p:cNvSpPr txBox="1">
            <a:spLocks/>
          </p:cNvSpPr>
          <p:nvPr/>
        </p:nvSpPr>
        <p:spPr>
          <a:xfrm>
            <a:off x="6922178" y="2130049"/>
            <a:ext cx="4265370" cy="3902635"/>
          </a:xfrm>
          <a:prstGeom prst="rect">
            <a:avLst/>
          </a:prstGeom>
        </p:spPr>
        <p:txBody>
          <a:bodyPr anchor="ctr">
            <a:normAutofit lnSpcReduction="10000"/>
          </a:bodyPr>
          <a:lstStyle>
            <a:lvl1pPr marL="274320" indent="-228600" algn="l" defTabSz="914400" rtl="0" eaLnBrk="1" latinLnBrk="0" hangingPunct="1">
              <a:lnSpc>
                <a:spcPct val="90000"/>
              </a:lnSpc>
              <a:spcBef>
                <a:spcPts val="1800"/>
              </a:spcBef>
              <a:buSzPct val="80000"/>
              <a:buFont typeface="Wingdings" panose="05000000000000000000" pitchFamily="2" charset="2"/>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80000"/>
              <a:buFont typeface="Wingdings" panose="05000000000000000000" pitchFamily="2" charset="2"/>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80000"/>
              <a:buFont typeface="Wingdings" panose="05000000000000000000" pitchFamily="2" charset="2"/>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9pPr>
          </a:lstStyle>
          <a:p>
            <a:pPr marL="0" indent="0">
              <a:buFont typeface="Wingdings" panose="05000000000000000000" pitchFamily="2" charset="2"/>
              <a:buNone/>
            </a:pPr>
            <a:r>
              <a:rPr lang="lt-LT" sz="2400" b="1" dirty="0" smtClean="0">
                <a:solidFill>
                  <a:schemeClr val="tx2"/>
                </a:solidFill>
              </a:rPr>
              <a:t>Išgirdęs kaukiančią sireną, turi:</a:t>
            </a:r>
            <a:r>
              <a:rPr lang="lt-LT" sz="2400" dirty="0" smtClean="0">
                <a:solidFill>
                  <a:schemeClr val="tx2"/>
                </a:solidFill>
              </a:rPr>
              <a:t> </a:t>
            </a:r>
          </a:p>
          <a:p>
            <a:pPr marL="502920" indent="-457200">
              <a:buFont typeface="+mj-lt"/>
              <a:buAutoNum type="arabicPeriod"/>
            </a:pPr>
            <a:r>
              <a:rPr lang="lt-LT" sz="2400" dirty="0" smtClean="0">
                <a:solidFill>
                  <a:schemeClr val="tx2"/>
                </a:solidFill>
              </a:rPr>
              <a:t>nedelsdamas įsijungti Lietuvos radiją ar televiziją;</a:t>
            </a:r>
          </a:p>
          <a:p>
            <a:pPr marL="502920" indent="-457200">
              <a:buFont typeface="+mj-lt"/>
              <a:buAutoNum type="arabicPeriod"/>
            </a:pPr>
            <a:r>
              <a:rPr lang="lt-LT" sz="2400" dirty="0" smtClean="0">
                <a:solidFill>
                  <a:schemeClr val="tx2"/>
                </a:solidFill>
              </a:rPr>
              <a:t>išklausyti pranešimą;</a:t>
            </a:r>
          </a:p>
          <a:p>
            <a:pPr marL="502920" indent="-457200">
              <a:buFont typeface="+mj-lt"/>
              <a:buAutoNum type="arabicPeriod"/>
            </a:pPr>
            <a:r>
              <a:rPr lang="lt-LT" sz="2400" dirty="0" smtClean="0">
                <a:solidFill>
                  <a:schemeClr val="tx2"/>
                </a:solidFill>
              </a:rPr>
              <a:t>tėvai, seneliai, mokytojai, kiti suaugę tau paaiškins, ką reikia daryti atsitikus nelaimei. </a:t>
            </a:r>
          </a:p>
          <a:p>
            <a:endParaRPr lang="lt-LT" dirty="0"/>
          </a:p>
        </p:txBody>
      </p:sp>
      <p:pic>
        <p:nvPicPr>
          <p:cNvPr id="7" name="Picture 4" descr="A group of people looking at a television screen&#10;&#10;Description automatically generated">
            <a:extLst>
              <a:ext uri="{FF2B5EF4-FFF2-40B4-BE49-F238E27FC236}">
                <a16:creationId xmlns:a16="http://schemas.microsoft.com/office/drawing/2014/main" id="{982DDBCD-DBEC-51D4-D7DA-BE0B70E478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822" y="2282571"/>
            <a:ext cx="8134099" cy="4575429"/>
          </a:xfrm>
          <a:prstGeom prst="rect">
            <a:avLst/>
          </a:prstGeom>
        </p:spPr>
      </p:pic>
    </p:spTree>
    <p:extLst>
      <p:ext uri="{BB962C8B-B14F-4D97-AF65-F5344CB8AC3E}">
        <p14:creationId xmlns:p14="http://schemas.microsoft.com/office/powerpoint/2010/main" val="327589677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E4454-E3F9-C18B-A1E5-A25548CCD66E}"/>
              </a:ext>
            </a:extLst>
          </p:cNvPr>
          <p:cNvSpPr>
            <a:spLocks noGrp="1"/>
          </p:cNvSpPr>
          <p:nvPr>
            <p:ph type="title"/>
          </p:nvPr>
        </p:nvSpPr>
        <p:spPr>
          <a:xfrm>
            <a:off x="761995" y="436749"/>
            <a:ext cx="10693884" cy="818863"/>
          </a:xfrm>
        </p:spPr>
        <p:txBody>
          <a:bodyPr>
            <a:normAutofit/>
          </a:bodyPr>
          <a:lstStyle/>
          <a:p>
            <a:pPr algn="ctr"/>
            <a:r>
              <a:rPr lang="lt-LT" sz="3600" b="1" dirty="0">
                <a:solidFill>
                  <a:schemeClr val="tx2"/>
                </a:solidFill>
              </a:rPr>
              <a:t>Kaip elgtis evakavimo metu </a:t>
            </a:r>
            <a:endParaRPr lang="lt-LT" sz="3600" dirty="0">
              <a:solidFill>
                <a:schemeClr val="tx2"/>
              </a:solidFill>
            </a:endParaRPr>
          </a:p>
        </p:txBody>
      </p:sp>
      <p:pic>
        <p:nvPicPr>
          <p:cNvPr id="5" name="Picture 4" descr="A group of people with backpacks&#10;&#10;Description automatically generated">
            <a:extLst>
              <a:ext uri="{FF2B5EF4-FFF2-40B4-BE49-F238E27FC236}">
                <a16:creationId xmlns:a16="http://schemas.microsoft.com/office/drawing/2014/main" id="{3071C5DA-EA4F-0446-A202-2755F679CB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75140"/>
            <a:ext cx="7485477" cy="4517922"/>
          </a:xfrm>
          <a:prstGeom prst="rect">
            <a:avLst/>
          </a:prstGeom>
        </p:spPr>
      </p:pic>
      <p:sp>
        <p:nvSpPr>
          <p:cNvPr id="3" name="Content Placeholder 2">
            <a:extLst>
              <a:ext uri="{FF2B5EF4-FFF2-40B4-BE49-F238E27FC236}">
                <a16:creationId xmlns:a16="http://schemas.microsoft.com/office/drawing/2014/main" id="{3A4E305C-DFDC-D4CA-C5C3-73B232A383F8}"/>
              </a:ext>
            </a:extLst>
          </p:cNvPr>
          <p:cNvSpPr>
            <a:spLocks noGrp="1"/>
          </p:cNvSpPr>
          <p:nvPr>
            <p:ph idx="1"/>
          </p:nvPr>
        </p:nvSpPr>
        <p:spPr>
          <a:xfrm>
            <a:off x="7676669" y="1975140"/>
            <a:ext cx="4265370" cy="4333400"/>
          </a:xfrm>
        </p:spPr>
        <p:txBody>
          <a:bodyPr anchor="ctr">
            <a:normAutofit/>
          </a:bodyPr>
          <a:lstStyle/>
          <a:p>
            <a:pPr marL="0" indent="0">
              <a:buNone/>
            </a:pPr>
            <a:r>
              <a:rPr lang="lt-LT" sz="2000" b="1" dirty="0">
                <a:solidFill>
                  <a:schemeClr val="tx2"/>
                </a:solidFill>
              </a:rPr>
              <a:t>Žmonių evakavimas</a:t>
            </a:r>
            <a:r>
              <a:rPr lang="lt-LT" sz="2000" dirty="0">
                <a:solidFill>
                  <a:schemeClr val="tx2"/>
                </a:solidFill>
              </a:rPr>
              <a:t> </a:t>
            </a:r>
            <a:r>
              <a:rPr lang="en-US" sz="2000" b="0" i="0" dirty="0">
                <a:solidFill>
                  <a:schemeClr val="tx2"/>
                </a:solidFill>
                <a:effectLst/>
                <a:latin typeface="Open Sans" panose="020B0606030504020204" pitchFamily="34" charset="0"/>
              </a:rPr>
              <a:t>–</a:t>
            </a:r>
            <a:r>
              <a:rPr lang="lt-LT" sz="2000" dirty="0">
                <a:solidFill>
                  <a:schemeClr val="tx2"/>
                </a:solidFill>
              </a:rPr>
              <a:t> tai toks </a:t>
            </a:r>
            <a:r>
              <a:rPr lang="lt-LT" sz="2000" b="1" dirty="0">
                <a:solidFill>
                  <a:schemeClr val="tx2"/>
                </a:solidFill>
              </a:rPr>
              <a:t>žmonių apsaugos būdas</a:t>
            </a:r>
            <a:r>
              <a:rPr lang="lt-LT" sz="2000" dirty="0">
                <a:solidFill>
                  <a:schemeClr val="tx2"/>
                </a:solidFill>
              </a:rPr>
              <a:t>, kai jiems gresia pavojus, yra nesaugu likti mieste ar kaime, kuriame jie gyvena. Tokiu atveju gyventojai turi </a:t>
            </a:r>
            <a:r>
              <a:rPr lang="lt-LT" sz="2000" b="1" dirty="0">
                <a:solidFill>
                  <a:schemeClr val="tx2"/>
                </a:solidFill>
              </a:rPr>
              <a:t>skubiai išvykti iš namų į saugią vietą.</a:t>
            </a:r>
            <a:r>
              <a:rPr lang="lt-LT" sz="2000" dirty="0">
                <a:solidFill>
                  <a:schemeClr val="tx2"/>
                </a:solidFill>
              </a:rPr>
              <a:t> Pasiimk būtiniausius daiktus, kurių tau gali prireikti evakuojantis ir apsistojus kitoje vietoje</a:t>
            </a:r>
            <a:r>
              <a:rPr lang="lt-LT" dirty="0">
                <a:solidFill>
                  <a:schemeClr val="tx2"/>
                </a:solidFill>
              </a:rPr>
              <a:t> – išvykimo krepšį. Išvykimo krepšys padės nelaimės atveju išgyventi pačias svarbiausias pirmas 3 paras – 72 val. </a:t>
            </a:r>
          </a:p>
          <a:p>
            <a:pPr marL="0" indent="0">
              <a:buNone/>
            </a:pPr>
            <a:endParaRPr lang="lt-LT" sz="2000" dirty="0">
              <a:solidFill>
                <a:schemeClr val="tx2"/>
              </a:solidFill>
            </a:endParaRPr>
          </a:p>
        </p:txBody>
      </p:sp>
      <p:pic>
        <p:nvPicPr>
          <p:cNvPr id="7" name="Paveikslėlis 6">
            <a:extLst>
              <a:ext uri="{FF2B5EF4-FFF2-40B4-BE49-F238E27FC236}">
                <a16:creationId xmlns:a16="http://schemas.microsoft.com/office/drawing/2014/main" id="{CAB25C26-A9C2-4E70-9C18-50BBD84490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0739" y="253369"/>
            <a:ext cx="736639" cy="736639"/>
          </a:xfrm>
          <a:prstGeom prst="rect">
            <a:avLst/>
          </a:prstGeom>
        </p:spPr>
      </p:pic>
    </p:spTree>
    <p:extLst>
      <p:ext uri="{BB962C8B-B14F-4D97-AF65-F5344CB8AC3E}">
        <p14:creationId xmlns:p14="http://schemas.microsoft.com/office/powerpoint/2010/main" val="121766050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91578-6FAE-1DF8-25CE-8F246D52D746}"/>
              </a:ext>
            </a:extLst>
          </p:cNvPr>
          <p:cNvSpPr>
            <a:spLocks noGrp="1"/>
          </p:cNvSpPr>
          <p:nvPr>
            <p:ph type="title"/>
          </p:nvPr>
        </p:nvSpPr>
        <p:spPr>
          <a:xfrm>
            <a:off x="761995" y="122221"/>
            <a:ext cx="10693884" cy="893677"/>
          </a:xfrm>
        </p:spPr>
        <p:txBody>
          <a:bodyPr>
            <a:normAutofit/>
          </a:bodyPr>
          <a:lstStyle/>
          <a:p>
            <a:pPr algn="ctr"/>
            <a:r>
              <a:rPr lang="lt-LT" sz="3700" b="1" dirty="0">
                <a:solidFill>
                  <a:schemeClr val="tx2"/>
                </a:solidFill>
              </a:rPr>
              <a:t>Išvykimo krepšio </a:t>
            </a:r>
            <a:r>
              <a:rPr lang="lt-LT" sz="3700" b="1" dirty="0" smtClean="0">
                <a:solidFill>
                  <a:schemeClr val="tx2"/>
                </a:solidFill>
              </a:rPr>
              <a:t>suruošimas</a:t>
            </a:r>
            <a:endParaRPr lang="lt-LT" sz="3700" dirty="0">
              <a:solidFill>
                <a:schemeClr val="tx2"/>
              </a:solidFill>
            </a:endParaRPr>
          </a:p>
        </p:txBody>
      </p:sp>
      <p:pic>
        <p:nvPicPr>
          <p:cNvPr id="9" name="Picture 8" descr="A set of flashlights&#10;&#10;Description automatically generated">
            <a:extLst>
              <a:ext uri="{FF2B5EF4-FFF2-40B4-BE49-F238E27FC236}">
                <a16:creationId xmlns:a16="http://schemas.microsoft.com/office/drawing/2014/main" id="{D9A1EC94-A30E-DDD8-9379-E00DFC93AC4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187" y="5015342"/>
            <a:ext cx="2957062" cy="1661271"/>
          </a:xfrm>
          <a:prstGeom prst="rect">
            <a:avLst/>
          </a:prstGeom>
        </p:spPr>
      </p:pic>
      <p:pic>
        <p:nvPicPr>
          <p:cNvPr id="11" name="Picture 10" descr="A chocolate bar and nuts and milk&#10;&#10;Description automatically generated">
            <a:extLst>
              <a:ext uri="{FF2B5EF4-FFF2-40B4-BE49-F238E27FC236}">
                <a16:creationId xmlns:a16="http://schemas.microsoft.com/office/drawing/2014/main" id="{1FB4E304-7DD0-5882-D4ED-DBC36A8BBB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505" y="3415438"/>
            <a:ext cx="2953744" cy="1661482"/>
          </a:xfrm>
          <a:prstGeom prst="rect">
            <a:avLst/>
          </a:prstGeom>
        </p:spPr>
      </p:pic>
      <p:pic>
        <p:nvPicPr>
          <p:cNvPr id="15" name="Picture 14" descr="A close up of a bottle&#10;&#10;Description automatically generated">
            <a:extLst>
              <a:ext uri="{FF2B5EF4-FFF2-40B4-BE49-F238E27FC236}">
                <a16:creationId xmlns:a16="http://schemas.microsoft.com/office/drawing/2014/main" id="{388D43F6-1B43-28B2-D9B5-2611DAC2B7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0187" y="1815745"/>
            <a:ext cx="2957063" cy="1664962"/>
          </a:xfrm>
          <a:prstGeom prst="rect">
            <a:avLst/>
          </a:prstGeom>
        </p:spPr>
      </p:pic>
      <p:sp>
        <p:nvSpPr>
          <p:cNvPr id="6" name="Content Placeholder 2">
            <a:extLst>
              <a:ext uri="{FF2B5EF4-FFF2-40B4-BE49-F238E27FC236}">
                <a16:creationId xmlns:a16="http://schemas.microsoft.com/office/drawing/2014/main" id="{B151F5C9-6CAD-2115-33CF-7AA2862DBB22}"/>
              </a:ext>
            </a:extLst>
          </p:cNvPr>
          <p:cNvSpPr txBox="1">
            <a:spLocks/>
          </p:cNvSpPr>
          <p:nvPr/>
        </p:nvSpPr>
        <p:spPr>
          <a:xfrm>
            <a:off x="3755308" y="1883528"/>
            <a:ext cx="8009771" cy="4219237"/>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lt-LT" sz="2400" dirty="0">
                <a:solidFill>
                  <a:schemeClr val="tx2"/>
                </a:solidFill>
              </a:rPr>
              <a:t>Šiame krepšyje turi būti sudėti svarbūs dokumentai, maisto produktai ir vanduo, šilti drabužiai, batai bei kiti būtiniausi daiktai. </a:t>
            </a:r>
          </a:p>
          <a:p>
            <a:pPr marL="0" indent="0">
              <a:buFont typeface="Arial" panose="020B0604020202020204" pitchFamily="34" charset="0"/>
              <a:buNone/>
            </a:pPr>
            <a:r>
              <a:rPr lang="lt-LT" sz="2400" b="1" dirty="0">
                <a:solidFill>
                  <a:schemeClr val="tx2"/>
                </a:solidFill>
              </a:rPr>
              <a:t>Tavo šeimos išvykimo krepšį </a:t>
            </a:r>
            <a:r>
              <a:rPr lang="lt-LT" sz="2400" b="1" dirty="0" smtClean="0">
                <a:solidFill>
                  <a:schemeClr val="tx2"/>
                </a:solidFill>
              </a:rPr>
              <a:t>suruoš </a:t>
            </a:r>
            <a:r>
              <a:rPr lang="lt-LT" sz="2400" b="1" dirty="0">
                <a:solidFill>
                  <a:schemeClr val="tx2"/>
                </a:solidFill>
              </a:rPr>
              <a:t>mama, tėtis arba vyresni broliai, seserys. </a:t>
            </a:r>
            <a:r>
              <a:rPr lang="lt-LT" sz="2400" dirty="0">
                <a:solidFill>
                  <a:schemeClr val="tx2"/>
                </a:solidFill>
              </a:rPr>
              <a:t>O tu kartu su tėveliais pasirūpink savo išvykimo krepšiu, kuriame turėtų būti: </a:t>
            </a:r>
          </a:p>
          <a:p>
            <a:r>
              <a:rPr lang="lt-LT" sz="2400" b="1" dirty="0">
                <a:solidFill>
                  <a:schemeClr val="tx2"/>
                </a:solidFill>
              </a:rPr>
              <a:t>Keli buteliukai su vandeniu.</a:t>
            </a:r>
          </a:p>
          <a:p>
            <a:r>
              <a:rPr lang="lt-LT" sz="2400" b="1" dirty="0">
                <a:solidFill>
                  <a:schemeClr val="tx2"/>
                </a:solidFill>
              </a:rPr>
              <a:t>Maisto produktų. </a:t>
            </a:r>
            <a:r>
              <a:rPr lang="lt-LT" sz="2400" dirty="0">
                <a:solidFill>
                  <a:schemeClr val="tx2"/>
                </a:solidFill>
              </a:rPr>
              <a:t>Pavyzdžiui: juodas šokoladas, javainių batonėliai, džiovintų uogų ir riešutų mišinys, sultys vaikams, užpilama grūdų košė. </a:t>
            </a:r>
            <a:endParaRPr lang="lt-LT" sz="2400" b="1" dirty="0">
              <a:solidFill>
                <a:schemeClr val="tx2"/>
              </a:solidFill>
            </a:endParaRPr>
          </a:p>
          <a:p>
            <a:r>
              <a:rPr lang="lt-LT" sz="2400" b="1" dirty="0">
                <a:solidFill>
                  <a:schemeClr val="tx2"/>
                </a:solidFill>
              </a:rPr>
              <a:t>Šviesos (energijos) šaltinių. </a:t>
            </a:r>
            <a:r>
              <a:rPr lang="lt-LT" sz="2400" dirty="0">
                <a:solidFill>
                  <a:schemeClr val="tx2"/>
                </a:solidFill>
              </a:rPr>
              <a:t>Prožektorius, šviečiančios lazdelės, atsarginiai elementai.</a:t>
            </a:r>
          </a:p>
        </p:txBody>
      </p:sp>
      <p:pic>
        <p:nvPicPr>
          <p:cNvPr id="10" name="Paveikslėlis 9">
            <a:extLst>
              <a:ext uri="{FF2B5EF4-FFF2-40B4-BE49-F238E27FC236}">
                <a16:creationId xmlns:a16="http://schemas.microsoft.com/office/drawing/2014/main" id="{CAB25C26-A9C2-4E70-9C18-50BBD844903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0739" y="253369"/>
            <a:ext cx="736639" cy="736639"/>
          </a:xfrm>
          <a:prstGeom prst="rect">
            <a:avLst/>
          </a:prstGeom>
        </p:spPr>
      </p:pic>
    </p:spTree>
    <p:extLst>
      <p:ext uri="{BB962C8B-B14F-4D97-AF65-F5344CB8AC3E}">
        <p14:creationId xmlns:p14="http://schemas.microsoft.com/office/powerpoint/2010/main" val="410089767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91578-6FAE-1DF8-25CE-8F246D52D746}"/>
              </a:ext>
            </a:extLst>
          </p:cNvPr>
          <p:cNvSpPr>
            <a:spLocks noGrp="1"/>
          </p:cNvSpPr>
          <p:nvPr>
            <p:ph type="title"/>
          </p:nvPr>
        </p:nvSpPr>
        <p:spPr>
          <a:xfrm>
            <a:off x="761995" y="78885"/>
            <a:ext cx="10693884" cy="1109932"/>
          </a:xfrm>
        </p:spPr>
        <p:txBody>
          <a:bodyPr>
            <a:normAutofit/>
          </a:bodyPr>
          <a:lstStyle/>
          <a:p>
            <a:pPr algn="ctr"/>
            <a:r>
              <a:rPr lang="lt-LT" sz="3700" b="1" dirty="0">
                <a:solidFill>
                  <a:schemeClr val="tx2"/>
                </a:solidFill>
              </a:rPr>
              <a:t>Išvykimo krepšio </a:t>
            </a:r>
            <a:r>
              <a:rPr lang="lt-LT" sz="3700" b="1" dirty="0" smtClean="0">
                <a:solidFill>
                  <a:schemeClr val="tx2"/>
                </a:solidFill>
              </a:rPr>
              <a:t>suruošimas</a:t>
            </a:r>
            <a:endParaRPr lang="lt-LT" sz="3700" dirty="0">
              <a:solidFill>
                <a:schemeClr val="tx2"/>
              </a:solidFill>
            </a:endParaRPr>
          </a:p>
        </p:txBody>
      </p:sp>
      <p:sp>
        <p:nvSpPr>
          <p:cNvPr id="6" name="Content Placeholder 2">
            <a:extLst>
              <a:ext uri="{FF2B5EF4-FFF2-40B4-BE49-F238E27FC236}">
                <a16:creationId xmlns:a16="http://schemas.microsoft.com/office/drawing/2014/main" id="{B151F5C9-6CAD-2115-33CF-7AA2862DBB22}"/>
              </a:ext>
            </a:extLst>
          </p:cNvPr>
          <p:cNvSpPr txBox="1">
            <a:spLocks/>
          </p:cNvSpPr>
          <p:nvPr/>
        </p:nvSpPr>
        <p:spPr>
          <a:xfrm>
            <a:off x="3096547" y="2168664"/>
            <a:ext cx="8009771" cy="42192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t-LT" sz="2400" b="1" dirty="0">
                <a:solidFill>
                  <a:schemeClr val="tx2"/>
                </a:solidFill>
              </a:rPr>
              <a:t>Drabužiai, batai. </a:t>
            </a:r>
            <a:r>
              <a:rPr lang="lt-LT" sz="2400" dirty="0">
                <a:solidFill>
                  <a:schemeClr val="tx2"/>
                </a:solidFill>
              </a:rPr>
              <a:t>Neperšlampama ir apsauganti nuo vėjo striukė, šiltas megztinis, šiltos kelnės, kojinės, apatiniai, šilta kepurė, skarelė. </a:t>
            </a:r>
          </a:p>
          <a:p>
            <a:r>
              <a:rPr lang="lt-LT" sz="2400" b="1" dirty="0">
                <a:solidFill>
                  <a:schemeClr val="tx2"/>
                </a:solidFill>
              </a:rPr>
              <a:t>Asmens higienos reikmenys. </a:t>
            </a:r>
            <a:r>
              <a:rPr lang="lt-LT" sz="2400" dirty="0">
                <a:solidFill>
                  <a:schemeClr val="tx2"/>
                </a:solidFill>
              </a:rPr>
              <a:t>Tualetinio popieriaus ritinėlis, vaikiškos drėgnos servetėlės, vaikiškas muilas, dantų pasta, dantų šepetėlis, šukos. </a:t>
            </a:r>
          </a:p>
          <a:p>
            <a:r>
              <a:rPr lang="lt-LT" sz="2400" b="1" dirty="0">
                <a:solidFill>
                  <a:schemeClr val="tx2"/>
                </a:solidFill>
              </a:rPr>
              <a:t>Vaistai ir saugos priemonės. </a:t>
            </a:r>
            <a:r>
              <a:rPr lang="lt-LT" sz="2400" dirty="0">
                <a:solidFill>
                  <a:schemeClr val="tx2"/>
                </a:solidFill>
              </a:rPr>
              <a:t>Švilpukas, atšvaitų juostos, skirtos uždėti ant rankų, vienkartinės medicininės kaukės ir respiratoriai, įvairių dydžių pleistrai, elastinis bintas, bintas, kalio jodido tabletės, tavo vartojami vaistai.</a:t>
            </a:r>
          </a:p>
        </p:txBody>
      </p:sp>
      <p:pic>
        <p:nvPicPr>
          <p:cNvPr id="3" name="Picture 2" descr="A medical mask and pills&#10;&#10;Description automatically generated with medium confidence">
            <a:extLst>
              <a:ext uri="{FF2B5EF4-FFF2-40B4-BE49-F238E27FC236}">
                <a16:creationId xmlns:a16="http://schemas.microsoft.com/office/drawing/2014/main" id="{010EEE66-7472-D2A0-2C63-65099F7B687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155" y="4955458"/>
            <a:ext cx="2889154" cy="1623121"/>
          </a:xfrm>
          <a:prstGeom prst="rect">
            <a:avLst/>
          </a:prstGeom>
        </p:spPr>
      </p:pic>
      <p:pic>
        <p:nvPicPr>
          <p:cNvPr id="4" name="Picture 3" descr="A blue toothbrush and toothpaste&#10;&#10;Description automatically generated">
            <a:extLst>
              <a:ext uri="{FF2B5EF4-FFF2-40B4-BE49-F238E27FC236}">
                <a16:creationId xmlns:a16="http://schemas.microsoft.com/office/drawing/2014/main" id="{7FC94E29-EB7E-2B4C-065A-821521AED5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155" y="3328731"/>
            <a:ext cx="2889154" cy="1626727"/>
          </a:xfrm>
          <a:prstGeom prst="rect">
            <a:avLst/>
          </a:prstGeom>
        </p:spPr>
      </p:pic>
      <p:pic>
        <p:nvPicPr>
          <p:cNvPr id="5" name="Picture 4" descr="A blue and yellow winter clothes&#10;&#10;Description automatically generated with medium confidence">
            <a:extLst>
              <a:ext uri="{FF2B5EF4-FFF2-40B4-BE49-F238E27FC236}">
                <a16:creationId xmlns:a16="http://schemas.microsoft.com/office/drawing/2014/main" id="{AC50C16A-BCBD-7AD7-7327-CD0D17B3BE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155" y="1705612"/>
            <a:ext cx="2889154" cy="1623119"/>
          </a:xfrm>
          <a:prstGeom prst="rect">
            <a:avLst/>
          </a:prstGeom>
        </p:spPr>
      </p:pic>
      <p:pic>
        <p:nvPicPr>
          <p:cNvPr id="9" name="Paveikslėlis 8">
            <a:extLst>
              <a:ext uri="{FF2B5EF4-FFF2-40B4-BE49-F238E27FC236}">
                <a16:creationId xmlns:a16="http://schemas.microsoft.com/office/drawing/2014/main" id="{CAB25C26-A9C2-4E70-9C18-50BBD844903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0739" y="253369"/>
            <a:ext cx="736639" cy="736639"/>
          </a:xfrm>
          <a:prstGeom prst="rect">
            <a:avLst/>
          </a:prstGeom>
        </p:spPr>
      </p:pic>
    </p:spTree>
    <p:extLst>
      <p:ext uri="{BB962C8B-B14F-4D97-AF65-F5344CB8AC3E}">
        <p14:creationId xmlns:p14="http://schemas.microsoft.com/office/powerpoint/2010/main" val="263203451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91578-6FAE-1DF8-25CE-8F246D52D746}"/>
              </a:ext>
            </a:extLst>
          </p:cNvPr>
          <p:cNvSpPr>
            <a:spLocks noGrp="1"/>
          </p:cNvSpPr>
          <p:nvPr>
            <p:ph type="title"/>
          </p:nvPr>
        </p:nvSpPr>
        <p:spPr>
          <a:xfrm>
            <a:off x="820185" y="66722"/>
            <a:ext cx="10693884" cy="1109932"/>
          </a:xfrm>
        </p:spPr>
        <p:txBody>
          <a:bodyPr>
            <a:normAutofit/>
          </a:bodyPr>
          <a:lstStyle/>
          <a:p>
            <a:pPr algn="ctr"/>
            <a:r>
              <a:rPr lang="lt-LT" sz="3700" b="1" dirty="0">
                <a:solidFill>
                  <a:schemeClr val="tx2"/>
                </a:solidFill>
              </a:rPr>
              <a:t>Išvykimo krepšio </a:t>
            </a:r>
            <a:r>
              <a:rPr lang="lt-LT" sz="3700" b="1" dirty="0" smtClean="0">
                <a:solidFill>
                  <a:schemeClr val="tx2"/>
                </a:solidFill>
              </a:rPr>
              <a:t>suruošimas</a:t>
            </a:r>
            <a:endParaRPr lang="lt-LT" sz="3700" dirty="0">
              <a:solidFill>
                <a:schemeClr val="tx2"/>
              </a:solidFill>
            </a:endParaRPr>
          </a:p>
        </p:txBody>
      </p:sp>
      <p:sp>
        <p:nvSpPr>
          <p:cNvPr id="6" name="Content Placeholder 2">
            <a:extLst>
              <a:ext uri="{FF2B5EF4-FFF2-40B4-BE49-F238E27FC236}">
                <a16:creationId xmlns:a16="http://schemas.microsoft.com/office/drawing/2014/main" id="{B151F5C9-6CAD-2115-33CF-7AA2862DBB22}"/>
              </a:ext>
            </a:extLst>
          </p:cNvPr>
          <p:cNvSpPr txBox="1">
            <a:spLocks/>
          </p:cNvSpPr>
          <p:nvPr/>
        </p:nvSpPr>
        <p:spPr>
          <a:xfrm>
            <a:off x="3259262" y="2129335"/>
            <a:ext cx="8009771" cy="42192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t-LT" sz="2400" b="1" dirty="0">
                <a:solidFill>
                  <a:schemeClr val="tx2"/>
                </a:solidFill>
              </a:rPr>
              <a:t>Antklodė ir pagalvėlė. </a:t>
            </a:r>
            <a:r>
              <a:rPr lang="lt-LT" sz="2400" dirty="0">
                <a:solidFill>
                  <a:schemeClr val="tx2"/>
                </a:solidFill>
              </a:rPr>
              <a:t>Šilta vaikiška antklodė, pripučiama kelioninė pagalvėlė. </a:t>
            </a:r>
          </a:p>
          <a:p>
            <a:r>
              <a:rPr lang="lt-LT" sz="2400" b="1" dirty="0">
                <a:solidFill>
                  <a:schemeClr val="tx2"/>
                </a:solidFill>
              </a:rPr>
              <a:t>Svarbūs dokumentai. </a:t>
            </a:r>
            <a:r>
              <a:rPr lang="lt-LT" sz="2400" dirty="0">
                <a:solidFill>
                  <a:schemeClr val="tx2"/>
                </a:solidFill>
              </a:rPr>
              <a:t>Informacinis lapas „Svarbi informacija“, kuriame būtų surašyta informacija apie tave. Tavo gimimo metai, tavo gyvenamosios vietos adresas, tavo tėvų ir kitų šeimos narių kontaktinė informacija su nuotraukomis. </a:t>
            </a:r>
          </a:p>
          <a:p>
            <a:r>
              <a:rPr lang="lt-LT" sz="2400" b="1" dirty="0">
                <a:solidFill>
                  <a:schemeClr val="tx2"/>
                </a:solidFill>
              </a:rPr>
              <a:t>Žaislai, stalo žaidimas. </a:t>
            </a:r>
            <a:r>
              <a:rPr lang="lt-LT" sz="2400" dirty="0">
                <a:solidFill>
                  <a:schemeClr val="tx2"/>
                </a:solidFill>
              </a:rPr>
              <a:t>Mažas pliušinis žaislas, stalo žaidimas, spalvotų pieštukų, vaikiška spalvinimo knygutė. </a:t>
            </a:r>
          </a:p>
          <a:p>
            <a:endParaRPr lang="lt-LT" sz="2400" dirty="0">
              <a:solidFill>
                <a:schemeClr val="tx2"/>
              </a:solidFill>
            </a:endParaRPr>
          </a:p>
        </p:txBody>
      </p:sp>
      <p:pic>
        <p:nvPicPr>
          <p:cNvPr id="8" name="Picture 7" descr="A close-up of a white document&#10;&#10;Description automatically generated">
            <a:extLst>
              <a:ext uri="{FF2B5EF4-FFF2-40B4-BE49-F238E27FC236}">
                <a16:creationId xmlns:a16="http://schemas.microsoft.com/office/drawing/2014/main" id="{9EB32F70-F1E8-9099-6901-AAFEBE63146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0726" y="3195776"/>
            <a:ext cx="2939720" cy="1651527"/>
          </a:xfrm>
          <a:prstGeom prst="rect">
            <a:avLst/>
          </a:prstGeom>
        </p:spPr>
      </p:pic>
      <p:pic>
        <p:nvPicPr>
          <p:cNvPr id="10" name="Picture 9" descr="A teddy bear and dominoes&#10;&#10;Description automatically generated">
            <a:extLst>
              <a:ext uri="{FF2B5EF4-FFF2-40B4-BE49-F238E27FC236}">
                <a16:creationId xmlns:a16="http://schemas.microsoft.com/office/drawing/2014/main" id="{F85A3B5A-25A9-4837-43F0-17F728E1A8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0884" y="4847303"/>
            <a:ext cx="2929562" cy="1645821"/>
          </a:xfrm>
          <a:prstGeom prst="rect">
            <a:avLst/>
          </a:prstGeom>
        </p:spPr>
      </p:pic>
      <p:pic>
        <p:nvPicPr>
          <p:cNvPr id="13" name="Picture 12" descr="A bed with pillows and a blanket&#10;&#10;Description automatically generated">
            <a:extLst>
              <a:ext uri="{FF2B5EF4-FFF2-40B4-BE49-F238E27FC236}">
                <a16:creationId xmlns:a16="http://schemas.microsoft.com/office/drawing/2014/main" id="{74D5354D-7D9E-C743-8861-0A71D02826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0726" y="1542183"/>
            <a:ext cx="2939720" cy="1653594"/>
          </a:xfrm>
          <a:prstGeom prst="rect">
            <a:avLst/>
          </a:prstGeom>
        </p:spPr>
      </p:pic>
      <p:pic>
        <p:nvPicPr>
          <p:cNvPr id="9" name="Paveikslėlis 8">
            <a:extLst>
              <a:ext uri="{FF2B5EF4-FFF2-40B4-BE49-F238E27FC236}">
                <a16:creationId xmlns:a16="http://schemas.microsoft.com/office/drawing/2014/main" id="{CAB25C26-A9C2-4E70-9C18-50BBD844903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0739" y="253369"/>
            <a:ext cx="736639" cy="736639"/>
          </a:xfrm>
          <a:prstGeom prst="rect">
            <a:avLst/>
          </a:prstGeom>
        </p:spPr>
      </p:pic>
    </p:spTree>
    <p:extLst>
      <p:ext uri="{BB962C8B-B14F-4D97-AF65-F5344CB8AC3E}">
        <p14:creationId xmlns:p14="http://schemas.microsoft.com/office/powerpoint/2010/main" val="45193638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2512537" y="122688"/>
            <a:ext cx="7830889" cy="73663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400" kern="1200">
                <a:solidFill>
                  <a:schemeClr val="tx1"/>
                </a:solidFill>
                <a:latin typeface="+mj-lt"/>
                <a:ea typeface="+mj-ea"/>
                <a:cs typeface="+mj-cs"/>
              </a:defRPr>
            </a:lvl1pPr>
          </a:lstStyle>
          <a:p>
            <a:pPr algn="ctr"/>
            <a:r>
              <a:rPr lang="lt-LT" sz="3200" b="1" dirty="0">
                <a:solidFill>
                  <a:schemeClr val="tx2"/>
                </a:solidFill>
              </a:rPr>
              <a:t>Mokomieji filmukai (spausti rodykles)</a:t>
            </a:r>
          </a:p>
        </p:txBody>
      </p:sp>
      <p:sp>
        <p:nvSpPr>
          <p:cNvPr id="10" name="Debesėlio formos paaiškinimas 9"/>
          <p:cNvSpPr/>
          <p:nvPr/>
        </p:nvSpPr>
        <p:spPr>
          <a:xfrm>
            <a:off x="1781125" y="2094131"/>
            <a:ext cx="2930037" cy="1917291"/>
          </a:xfrm>
          <a:prstGeom prst="cloudCallou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solidFill>
                <a:schemeClr val="tx2"/>
              </a:solidFill>
            </a:endParaRPr>
          </a:p>
        </p:txBody>
      </p:sp>
      <p:sp>
        <p:nvSpPr>
          <p:cNvPr id="11" name="TextBox 10"/>
          <p:cNvSpPr txBox="1"/>
          <p:nvPr/>
        </p:nvSpPr>
        <p:spPr>
          <a:xfrm>
            <a:off x="2246119" y="2477804"/>
            <a:ext cx="1966451" cy="1231106"/>
          </a:xfrm>
          <a:prstGeom prst="rect">
            <a:avLst/>
          </a:prstGeom>
          <a:noFill/>
        </p:spPr>
        <p:txBody>
          <a:bodyPr wrap="square" rtlCol="0">
            <a:spAutoFit/>
          </a:bodyPr>
          <a:lstStyle/>
          <a:p>
            <a:r>
              <a:rPr lang="lt-LT" dirty="0">
                <a:solidFill>
                  <a:schemeClr val="tx2"/>
                </a:solidFill>
              </a:rPr>
              <a:t>Dabar esu ne tik smalsus, bet ir gudrus, vadinasi, saugus</a:t>
            </a:r>
            <a:r>
              <a:rPr lang="en-US" dirty="0">
                <a:solidFill>
                  <a:schemeClr val="tx2"/>
                </a:solidFill>
                <a:latin typeface="Cambria" pitchFamily="18" charset="0"/>
                <a:cs typeface="Lucida Sans Unicode" pitchFamily="34" charset="0"/>
              </a:rPr>
              <a:t>!</a:t>
            </a:r>
            <a:endParaRPr lang="lt-LT" dirty="0">
              <a:solidFill>
                <a:schemeClr val="tx2"/>
              </a:solidFill>
            </a:endParaRPr>
          </a:p>
        </p:txBody>
      </p:sp>
      <p:sp>
        <p:nvSpPr>
          <p:cNvPr id="15" name="TextBox 14"/>
          <p:cNvSpPr txBox="1"/>
          <p:nvPr/>
        </p:nvSpPr>
        <p:spPr>
          <a:xfrm>
            <a:off x="4658936" y="1989702"/>
            <a:ext cx="5132439" cy="3046988"/>
          </a:xfrm>
          <a:prstGeom prst="rect">
            <a:avLst/>
          </a:prstGeom>
          <a:noFill/>
        </p:spPr>
        <p:txBody>
          <a:bodyPr wrap="square" rtlCol="0">
            <a:spAutoFit/>
          </a:bodyPr>
          <a:lstStyle/>
          <a:p>
            <a:pPr marL="285750" indent="-285750">
              <a:buFont typeface="Wingdings" panose="05000000000000000000" pitchFamily="2" charset="2"/>
              <a:buChar char="q"/>
            </a:pPr>
            <a:r>
              <a:rPr lang="lt-LT" sz="2400" dirty="0">
                <a:solidFill>
                  <a:schemeClr val="tx2"/>
                </a:solidFill>
              </a:rPr>
              <a:t>Elektra mūsų namuose</a:t>
            </a:r>
          </a:p>
          <a:p>
            <a:pPr marL="285750" indent="-285750">
              <a:buFont typeface="Wingdings" panose="05000000000000000000" pitchFamily="2" charset="2"/>
              <a:buChar char="q"/>
            </a:pPr>
            <a:r>
              <a:rPr lang="lt-LT" sz="2400" dirty="0">
                <a:solidFill>
                  <a:schemeClr val="tx2"/>
                </a:solidFill>
              </a:rPr>
              <a:t>Gaisro priežastys</a:t>
            </a:r>
          </a:p>
          <a:p>
            <a:pPr marL="285750" indent="-285750">
              <a:buFont typeface="Wingdings" panose="05000000000000000000" pitchFamily="2" charset="2"/>
              <a:buChar char="q"/>
            </a:pPr>
            <a:r>
              <a:rPr lang="lt-LT" sz="2400" dirty="0">
                <a:solidFill>
                  <a:schemeClr val="tx2"/>
                </a:solidFill>
              </a:rPr>
              <a:t>Kaip elgtis gaisro metu</a:t>
            </a:r>
          </a:p>
          <a:p>
            <a:pPr marL="285750" indent="-285750">
              <a:buFont typeface="Wingdings" panose="05000000000000000000" pitchFamily="2" charset="2"/>
              <a:buChar char="q"/>
            </a:pPr>
            <a:r>
              <a:rPr lang="lt-LT" sz="2400" dirty="0">
                <a:solidFill>
                  <a:schemeClr val="tx2"/>
                </a:solidFill>
              </a:rPr>
              <a:t>Kaip elgtis pajutus dujų kvapą</a:t>
            </a:r>
          </a:p>
          <a:p>
            <a:pPr marL="285750" indent="-285750">
              <a:buFont typeface="Wingdings" panose="05000000000000000000" pitchFamily="2" charset="2"/>
              <a:buChar char="q"/>
            </a:pPr>
            <a:r>
              <a:rPr lang="lt-LT" sz="2400" dirty="0">
                <a:solidFill>
                  <a:schemeClr val="tx2"/>
                </a:solidFill>
              </a:rPr>
              <a:t>Žiemos pavojai </a:t>
            </a:r>
          </a:p>
          <a:p>
            <a:pPr marL="285750" indent="-285750">
              <a:buFont typeface="Wingdings" panose="05000000000000000000" pitchFamily="2" charset="2"/>
              <a:buChar char="q"/>
            </a:pPr>
            <a:r>
              <a:rPr lang="lt-LT" sz="2400" dirty="0">
                <a:solidFill>
                  <a:schemeClr val="tx2"/>
                </a:solidFill>
              </a:rPr>
              <a:t>Saugus elgesys vandenyje</a:t>
            </a:r>
          </a:p>
          <a:p>
            <a:pPr marL="285750" indent="-285750">
              <a:buFont typeface="Wingdings" panose="05000000000000000000" pitchFamily="2" charset="2"/>
              <a:buChar char="q"/>
            </a:pPr>
            <a:r>
              <a:rPr lang="lt-LT" sz="2400" dirty="0">
                <a:solidFill>
                  <a:schemeClr val="tx2"/>
                </a:solidFill>
              </a:rPr>
              <a:t>Saugus elgesys su gyvūnais</a:t>
            </a:r>
          </a:p>
          <a:p>
            <a:r>
              <a:rPr lang="lt-LT" sz="2400" dirty="0"/>
              <a:t>      </a:t>
            </a:r>
          </a:p>
        </p:txBody>
      </p:sp>
      <p:sp>
        <p:nvSpPr>
          <p:cNvPr id="16" name="Rodyklė dešinėn 15">
            <a:hlinkClick r:id="rId2"/>
          </p:cNvPr>
          <p:cNvSpPr/>
          <p:nvPr/>
        </p:nvSpPr>
        <p:spPr>
          <a:xfrm>
            <a:off x="8272459" y="2075946"/>
            <a:ext cx="467767" cy="303361"/>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7" name="Rodyklė dešinėn 16">
            <a:hlinkClick r:id="rId3"/>
          </p:cNvPr>
          <p:cNvSpPr/>
          <p:nvPr/>
        </p:nvSpPr>
        <p:spPr>
          <a:xfrm>
            <a:off x="8224673" y="2799793"/>
            <a:ext cx="453814" cy="30371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8" name="Rodyklė dešinėn 17">
            <a:hlinkClick r:id="rId4"/>
          </p:cNvPr>
          <p:cNvSpPr/>
          <p:nvPr/>
        </p:nvSpPr>
        <p:spPr>
          <a:xfrm>
            <a:off x="7484181" y="2424065"/>
            <a:ext cx="540774" cy="287734"/>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9" name="Rodyklė dešinėn 18">
            <a:hlinkClick r:id="rId5"/>
          </p:cNvPr>
          <p:cNvSpPr/>
          <p:nvPr/>
        </p:nvSpPr>
        <p:spPr>
          <a:xfrm>
            <a:off x="9162349" y="3172901"/>
            <a:ext cx="455476" cy="28513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1" name="Rodyklė dešinėn 20">
            <a:hlinkClick r:id="rId6"/>
          </p:cNvPr>
          <p:cNvSpPr/>
          <p:nvPr/>
        </p:nvSpPr>
        <p:spPr>
          <a:xfrm>
            <a:off x="7184768" y="3569106"/>
            <a:ext cx="512817" cy="24735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2" name="Rodyklė dešinėn 21">
            <a:hlinkClick r:id="rId7"/>
          </p:cNvPr>
          <p:cNvSpPr/>
          <p:nvPr/>
        </p:nvSpPr>
        <p:spPr>
          <a:xfrm>
            <a:off x="8740226" y="3915449"/>
            <a:ext cx="486901" cy="265471"/>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3" name="Rodyklė dešinėn 22">
            <a:hlinkClick r:id="rId8"/>
          </p:cNvPr>
          <p:cNvSpPr/>
          <p:nvPr/>
        </p:nvSpPr>
        <p:spPr>
          <a:xfrm>
            <a:off x="8940641" y="4245107"/>
            <a:ext cx="501445" cy="3048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4" name="TextBox 23"/>
          <p:cNvSpPr txBox="1"/>
          <p:nvPr/>
        </p:nvSpPr>
        <p:spPr>
          <a:xfrm>
            <a:off x="977378" y="1375187"/>
            <a:ext cx="7963263" cy="461665"/>
          </a:xfrm>
          <a:prstGeom prst="rect">
            <a:avLst/>
          </a:prstGeom>
          <a:noFill/>
        </p:spPr>
        <p:txBody>
          <a:bodyPr wrap="square" rtlCol="0">
            <a:spAutoFit/>
          </a:bodyPr>
          <a:lstStyle/>
          <a:p>
            <a:r>
              <a:rPr lang="lt-LT" sz="2400" b="1" dirty="0">
                <a:solidFill>
                  <a:schemeClr val="tx2"/>
                </a:solidFill>
              </a:rPr>
              <a:t>Ugniagesių gelbėtojų mokyklos mokomieji </a:t>
            </a:r>
            <a:r>
              <a:rPr lang="lt-LT" sz="2400" b="1" dirty="0" smtClean="0">
                <a:solidFill>
                  <a:schemeClr val="tx2"/>
                </a:solidFill>
              </a:rPr>
              <a:t>filmukai:</a:t>
            </a:r>
            <a:endParaRPr lang="lt-LT" sz="2400" b="1" dirty="0">
              <a:solidFill>
                <a:schemeClr val="tx2"/>
              </a:solidFill>
            </a:endParaRPr>
          </a:p>
        </p:txBody>
      </p:sp>
      <p:sp>
        <p:nvSpPr>
          <p:cNvPr id="25" name="TextBox 24"/>
          <p:cNvSpPr txBox="1"/>
          <p:nvPr/>
        </p:nvSpPr>
        <p:spPr>
          <a:xfrm>
            <a:off x="4522124" y="4770880"/>
            <a:ext cx="5781862" cy="1569660"/>
          </a:xfrm>
          <a:prstGeom prst="rect">
            <a:avLst/>
          </a:prstGeom>
          <a:noFill/>
        </p:spPr>
        <p:txBody>
          <a:bodyPr wrap="square" rtlCol="0">
            <a:spAutoFit/>
          </a:bodyPr>
          <a:lstStyle/>
          <a:p>
            <a:r>
              <a:rPr lang="lt-LT" sz="2400" b="1" dirty="0">
                <a:solidFill>
                  <a:schemeClr val="tx2"/>
                </a:solidFill>
              </a:rPr>
              <a:t>Lietuvos pasiruošimo ekstremaliosioms situacijoms interneto svetainės </a:t>
            </a:r>
            <a:r>
              <a:rPr lang="lt-LT" sz="2400" b="1" dirty="0" smtClean="0">
                <a:solidFill>
                  <a:schemeClr val="tx2"/>
                </a:solidFill>
              </a:rPr>
              <a:t>(</a:t>
            </a:r>
            <a:r>
              <a:rPr lang="lt-LT" sz="2400" b="1" dirty="0" err="1" smtClean="0">
                <a:solidFill>
                  <a:schemeClr val="tx2"/>
                </a:solidFill>
              </a:rPr>
              <a:t>https</a:t>
            </a:r>
            <a:r>
              <a:rPr lang="lt-LT" sz="2400" b="1" dirty="0" smtClean="0">
                <a:solidFill>
                  <a:schemeClr val="tx2"/>
                </a:solidFill>
              </a:rPr>
              <a:t>://</a:t>
            </a:r>
            <a:r>
              <a:rPr lang="lt-LT" sz="2400" b="1" dirty="0" err="1" smtClean="0">
                <a:solidFill>
                  <a:schemeClr val="tx2"/>
                </a:solidFill>
              </a:rPr>
              <a:t>lt72.lt</a:t>
            </a:r>
            <a:r>
              <a:rPr lang="lt-LT" sz="2400" b="1" dirty="0">
                <a:solidFill>
                  <a:schemeClr val="tx2"/>
                </a:solidFill>
              </a:rPr>
              <a:t>) mokomieji filmukai:</a:t>
            </a:r>
          </a:p>
        </p:txBody>
      </p:sp>
      <p:sp>
        <p:nvSpPr>
          <p:cNvPr id="27" name="Rodyklė dešinėn 26">
            <a:hlinkClick r:id="rId9"/>
          </p:cNvPr>
          <p:cNvSpPr/>
          <p:nvPr/>
        </p:nvSpPr>
        <p:spPr>
          <a:xfrm>
            <a:off x="7561125" y="5952783"/>
            <a:ext cx="553488" cy="30527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pic>
        <p:nvPicPr>
          <p:cNvPr id="28" name="Paveikslėlis 27">
            <a:extLst>
              <a:ext uri="{FF2B5EF4-FFF2-40B4-BE49-F238E27FC236}">
                <a16:creationId xmlns:a16="http://schemas.microsoft.com/office/drawing/2014/main" id="{CAB25C26-A9C2-4E70-9C18-50BBD844903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40739" y="253369"/>
            <a:ext cx="736639" cy="736639"/>
          </a:xfrm>
          <a:prstGeom prst="rect">
            <a:avLst/>
          </a:prstGeom>
        </p:spPr>
      </p:pic>
      <p:pic>
        <p:nvPicPr>
          <p:cNvPr id="20" name="Paveikslėlis 1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399" y="3569106"/>
            <a:ext cx="3319543" cy="3319543"/>
          </a:xfrm>
          <a:prstGeom prst="rect">
            <a:avLst/>
          </a:prstGeom>
        </p:spPr>
      </p:pic>
      <p:pic>
        <p:nvPicPr>
          <p:cNvPr id="26" name="Paveikslėlis 2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017105" y="3431309"/>
            <a:ext cx="3379213" cy="3379213"/>
          </a:xfrm>
          <a:prstGeom prst="rect">
            <a:avLst/>
          </a:prstGeom>
        </p:spPr>
      </p:pic>
    </p:spTree>
    <p:extLst>
      <p:ext uri="{BB962C8B-B14F-4D97-AF65-F5344CB8AC3E}">
        <p14:creationId xmlns:p14="http://schemas.microsoft.com/office/powerpoint/2010/main" val="206801982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aveikslėlis 2">
            <a:extLst>
              <a:ext uri="{FF2B5EF4-FFF2-40B4-BE49-F238E27FC236}">
                <a16:creationId xmlns:a16="http://schemas.microsoft.com/office/drawing/2014/main" id="{3C846BE5-D4B0-EC63-E3C4-475E97B554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6416"/>
            <a:ext cx="12192000" cy="6858000"/>
          </a:xfrm>
          <a:prstGeom prst="rect">
            <a:avLst/>
          </a:prstGeom>
        </p:spPr>
      </p:pic>
      <p:sp>
        <p:nvSpPr>
          <p:cNvPr id="4" name="TextBox 3">
            <a:extLst>
              <a:ext uri="{FF2B5EF4-FFF2-40B4-BE49-F238E27FC236}">
                <a16:creationId xmlns:a16="http://schemas.microsoft.com/office/drawing/2014/main" id="{4A9E4B00-BDA0-D0A5-B5B3-CE70D34A5B21}"/>
              </a:ext>
            </a:extLst>
          </p:cNvPr>
          <p:cNvSpPr txBox="1"/>
          <p:nvPr/>
        </p:nvSpPr>
        <p:spPr>
          <a:xfrm>
            <a:off x="3830161" y="193456"/>
            <a:ext cx="5732585" cy="646331"/>
          </a:xfrm>
          <a:prstGeom prst="rect">
            <a:avLst/>
          </a:prstGeom>
          <a:noFill/>
        </p:spPr>
        <p:txBody>
          <a:bodyPr wrap="square" rtlCol="0">
            <a:spAutoFit/>
          </a:bodyPr>
          <a:lstStyle/>
          <a:p>
            <a:r>
              <a:rPr lang="lt-LT" sz="3600" b="1" dirty="0">
                <a:solidFill>
                  <a:schemeClr val="tx2"/>
                </a:solidFill>
              </a:rPr>
              <a:t>Pavojai aplink mus</a:t>
            </a:r>
          </a:p>
        </p:txBody>
      </p:sp>
      <p:sp>
        <p:nvSpPr>
          <p:cNvPr id="5" name="TextBox 4">
            <a:extLst>
              <a:ext uri="{FF2B5EF4-FFF2-40B4-BE49-F238E27FC236}">
                <a16:creationId xmlns:a16="http://schemas.microsoft.com/office/drawing/2014/main" id="{C7F758F1-7A51-A36A-4143-F6D4C0CC12FA}"/>
              </a:ext>
            </a:extLst>
          </p:cNvPr>
          <p:cNvSpPr txBox="1"/>
          <p:nvPr/>
        </p:nvSpPr>
        <p:spPr>
          <a:xfrm>
            <a:off x="9562746" y="3505342"/>
            <a:ext cx="2919047" cy="523220"/>
          </a:xfrm>
          <a:prstGeom prst="rect">
            <a:avLst/>
          </a:prstGeom>
          <a:noFill/>
        </p:spPr>
        <p:txBody>
          <a:bodyPr wrap="square" rtlCol="0">
            <a:spAutoFit/>
          </a:bodyPr>
          <a:lstStyle/>
          <a:p>
            <a:r>
              <a:rPr lang="lt-LT" sz="2800" b="1" dirty="0">
                <a:solidFill>
                  <a:schemeClr val="tx2"/>
                </a:solidFill>
              </a:rPr>
              <a:t>Prie vandens</a:t>
            </a:r>
          </a:p>
        </p:txBody>
      </p:sp>
      <p:sp>
        <p:nvSpPr>
          <p:cNvPr id="6" name="TextBox 5">
            <a:extLst>
              <a:ext uri="{FF2B5EF4-FFF2-40B4-BE49-F238E27FC236}">
                <a16:creationId xmlns:a16="http://schemas.microsoft.com/office/drawing/2014/main" id="{596563BC-40B3-BE51-F6E7-AC1DC5B731D6}"/>
              </a:ext>
            </a:extLst>
          </p:cNvPr>
          <p:cNvSpPr txBox="1"/>
          <p:nvPr/>
        </p:nvSpPr>
        <p:spPr>
          <a:xfrm>
            <a:off x="5925311" y="3505342"/>
            <a:ext cx="2133599" cy="523220"/>
          </a:xfrm>
          <a:prstGeom prst="rect">
            <a:avLst/>
          </a:prstGeom>
          <a:noFill/>
        </p:spPr>
        <p:txBody>
          <a:bodyPr wrap="square" rtlCol="0">
            <a:spAutoFit/>
          </a:bodyPr>
          <a:lstStyle/>
          <a:p>
            <a:r>
              <a:rPr lang="lt-LT" sz="2800" b="1" dirty="0">
                <a:solidFill>
                  <a:schemeClr val="tx2"/>
                </a:solidFill>
              </a:rPr>
              <a:t>Gamtoje</a:t>
            </a:r>
          </a:p>
        </p:txBody>
      </p:sp>
      <p:sp>
        <p:nvSpPr>
          <p:cNvPr id="7" name="TextBox 6">
            <a:extLst>
              <a:ext uri="{FF2B5EF4-FFF2-40B4-BE49-F238E27FC236}">
                <a16:creationId xmlns:a16="http://schemas.microsoft.com/office/drawing/2014/main" id="{E31B3206-C613-54C9-9B7D-3F3175EABE91}"/>
              </a:ext>
            </a:extLst>
          </p:cNvPr>
          <p:cNvSpPr txBox="1"/>
          <p:nvPr/>
        </p:nvSpPr>
        <p:spPr>
          <a:xfrm>
            <a:off x="5036817" y="1177724"/>
            <a:ext cx="2309447" cy="523220"/>
          </a:xfrm>
          <a:prstGeom prst="rect">
            <a:avLst/>
          </a:prstGeom>
          <a:noFill/>
        </p:spPr>
        <p:txBody>
          <a:bodyPr wrap="square" rtlCol="0">
            <a:spAutoFit/>
          </a:bodyPr>
          <a:lstStyle/>
          <a:p>
            <a:r>
              <a:rPr lang="lt-LT" sz="2800" b="1" dirty="0">
                <a:solidFill>
                  <a:schemeClr val="tx2"/>
                </a:solidFill>
              </a:rPr>
              <a:t>Namie</a:t>
            </a:r>
          </a:p>
        </p:txBody>
      </p:sp>
      <p:sp>
        <p:nvSpPr>
          <p:cNvPr id="8" name="TextBox 7">
            <a:extLst>
              <a:ext uri="{FF2B5EF4-FFF2-40B4-BE49-F238E27FC236}">
                <a16:creationId xmlns:a16="http://schemas.microsoft.com/office/drawing/2014/main" id="{018D81EF-69C5-3E39-9E9C-0CC326551F04}"/>
              </a:ext>
            </a:extLst>
          </p:cNvPr>
          <p:cNvSpPr txBox="1"/>
          <p:nvPr/>
        </p:nvSpPr>
        <p:spPr>
          <a:xfrm>
            <a:off x="2095148" y="3505342"/>
            <a:ext cx="1735015" cy="523220"/>
          </a:xfrm>
          <a:prstGeom prst="rect">
            <a:avLst/>
          </a:prstGeom>
          <a:noFill/>
        </p:spPr>
        <p:txBody>
          <a:bodyPr wrap="square" rtlCol="0">
            <a:spAutoFit/>
          </a:bodyPr>
          <a:lstStyle/>
          <a:p>
            <a:r>
              <a:rPr lang="lt-LT" sz="2800" b="1" dirty="0">
                <a:solidFill>
                  <a:schemeClr val="tx2"/>
                </a:solidFill>
              </a:rPr>
              <a:t>Gatvėje</a:t>
            </a:r>
          </a:p>
        </p:txBody>
      </p:sp>
      <p:sp>
        <p:nvSpPr>
          <p:cNvPr id="9" name="TextBox 8">
            <a:extLst>
              <a:ext uri="{FF2B5EF4-FFF2-40B4-BE49-F238E27FC236}">
                <a16:creationId xmlns:a16="http://schemas.microsoft.com/office/drawing/2014/main" id="{F56DDC23-9EA3-4A0A-D265-76CFF5FAE669}"/>
              </a:ext>
            </a:extLst>
          </p:cNvPr>
          <p:cNvSpPr txBox="1"/>
          <p:nvPr/>
        </p:nvSpPr>
        <p:spPr>
          <a:xfrm>
            <a:off x="8462907" y="1174559"/>
            <a:ext cx="1617785" cy="523220"/>
          </a:xfrm>
          <a:prstGeom prst="rect">
            <a:avLst/>
          </a:prstGeom>
          <a:noFill/>
        </p:spPr>
        <p:txBody>
          <a:bodyPr wrap="square" rtlCol="0">
            <a:spAutoFit/>
          </a:bodyPr>
          <a:lstStyle/>
          <a:p>
            <a:r>
              <a:rPr lang="lt-LT" sz="2800" b="1" dirty="0">
                <a:solidFill>
                  <a:schemeClr val="tx2"/>
                </a:solidFill>
              </a:rPr>
              <a:t>Kieme</a:t>
            </a:r>
          </a:p>
        </p:txBody>
      </p:sp>
      <p:pic>
        <p:nvPicPr>
          <p:cNvPr id="10" name="Paveikslėlis 9">
            <a:extLst>
              <a:ext uri="{FF2B5EF4-FFF2-40B4-BE49-F238E27FC236}">
                <a16:creationId xmlns:a16="http://schemas.microsoft.com/office/drawing/2014/main" id="{CAB25C26-A9C2-4E70-9C18-50BBD84490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0739" y="253369"/>
            <a:ext cx="736639" cy="736639"/>
          </a:xfrm>
          <a:prstGeom prst="rect">
            <a:avLst/>
          </a:prstGeom>
        </p:spPr>
      </p:pic>
    </p:spTree>
    <p:extLst>
      <p:ext uri="{BB962C8B-B14F-4D97-AF65-F5344CB8AC3E}">
        <p14:creationId xmlns:p14="http://schemas.microsoft.com/office/powerpoint/2010/main" val="17531140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veikslėlis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Pavadinimas 1"/>
          <p:cNvSpPr txBox="1">
            <a:spLocks/>
          </p:cNvSpPr>
          <p:nvPr/>
        </p:nvSpPr>
        <p:spPr>
          <a:xfrm>
            <a:off x="1411045" y="393187"/>
            <a:ext cx="9372600" cy="677761"/>
          </a:xfrm>
          <a:prstGeom prst="rect">
            <a:avLst/>
          </a:prstGeom>
        </p:spPr>
        <p:txBody>
          <a:bodyPr>
            <a:normAutofit/>
          </a:bodyPr>
          <a:lstStyle>
            <a:lvl1pPr algn="l" defTabSz="914400" rtl="0" eaLnBrk="1" latinLnBrk="0" hangingPunct="1">
              <a:lnSpc>
                <a:spcPct val="90000"/>
              </a:lnSpc>
              <a:spcBef>
                <a:spcPct val="0"/>
              </a:spcBef>
              <a:buNone/>
              <a:defRPr sz="3400" kern="1200">
                <a:solidFill>
                  <a:schemeClr val="tx1"/>
                </a:solidFill>
                <a:latin typeface="+mj-lt"/>
                <a:ea typeface="+mj-ea"/>
                <a:cs typeface="+mj-cs"/>
              </a:defRPr>
            </a:lvl1pPr>
          </a:lstStyle>
          <a:p>
            <a:pPr algn="ctr"/>
            <a:r>
              <a:rPr lang="lt-LT" sz="3600" b="1" dirty="0" smtClean="0">
                <a:solidFill>
                  <a:schemeClr val="tx2"/>
                </a:solidFill>
              </a:rPr>
              <a:t>Kam žmonėms reikalingi namai?</a:t>
            </a:r>
            <a:endParaRPr lang="lt-LT" sz="3600" b="1" dirty="0">
              <a:solidFill>
                <a:schemeClr val="tx2"/>
              </a:solidFill>
            </a:endParaRPr>
          </a:p>
        </p:txBody>
      </p:sp>
      <p:sp>
        <p:nvSpPr>
          <p:cNvPr id="4" name="Teksto vietos rezervavimo ženklas 2"/>
          <p:cNvSpPr txBox="1">
            <a:spLocks/>
          </p:cNvSpPr>
          <p:nvPr/>
        </p:nvSpPr>
        <p:spPr>
          <a:xfrm>
            <a:off x="406606" y="1670767"/>
            <a:ext cx="6793979" cy="823912"/>
          </a:xfrm>
          <a:prstGeom prst="rect">
            <a:avLst/>
          </a:prstGeom>
        </p:spPr>
        <p:txBody>
          <a:bodyPr/>
          <a:lstStyle>
            <a:lvl1pPr marL="274320" indent="-228600" algn="l" defTabSz="914400" rtl="0" eaLnBrk="1" latinLnBrk="0" hangingPunct="1">
              <a:lnSpc>
                <a:spcPct val="90000"/>
              </a:lnSpc>
              <a:spcBef>
                <a:spcPts val="1800"/>
              </a:spcBef>
              <a:buSzPct val="80000"/>
              <a:buFont typeface="Wingdings" panose="05000000000000000000" pitchFamily="2" charset="2"/>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80000"/>
              <a:buFont typeface="Wingdings" panose="05000000000000000000" pitchFamily="2" charset="2"/>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80000"/>
              <a:buFont typeface="Wingdings" panose="05000000000000000000" pitchFamily="2" charset="2"/>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9pPr>
          </a:lstStyle>
          <a:p>
            <a:pPr marL="342900" indent="-342900">
              <a:buFont typeface="Wingdings" panose="05000000000000000000" pitchFamily="2" charset="2"/>
              <a:buChar char="q"/>
            </a:pPr>
            <a:r>
              <a:rPr lang="lt-LT" sz="2800" b="1" dirty="0" smtClean="0">
                <a:solidFill>
                  <a:schemeClr val="tx2"/>
                </a:solidFill>
              </a:rPr>
              <a:t>Namai saugo nuo šalčio, karščio, lietaus, pavojų</a:t>
            </a:r>
          </a:p>
          <a:p>
            <a:pPr marL="342900" indent="-342900">
              <a:buFont typeface="Wingdings" panose="05000000000000000000" pitchFamily="2" charset="2"/>
              <a:buChar char="q"/>
            </a:pPr>
            <a:r>
              <a:rPr lang="lt-LT" sz="2800" b="1" dirty="0" smtClean="0">
                <a:solidFill>
                  <a:schemeClr val="tx2"/>
                </a:solidFill>
              </a:rPr>
              <a:t>Čia rūpinamės savimi: prausiamės, gaminame maistą ir kt. </a:t>
            </a:r>
          </a:p>
          <a:p>
            <a:pPr marL="342900" indent="-342900">
              <a:buFont typeface="Wingdings" panose="05000000000000000000" pitchFamily="2" charset="2"/>
              <a:buChar char="q"/>
            </a:pPr>
            <a:r>
              <a:rPr lang="lt-LT" sz="2800" b="1" dirty="0" smtClean="0">
                <a:solidFill>
                  <a:schemeClr val="tx2"/>
                </a:solidFill>
              </a:rPr>
              <a:t>Čia saugomi šeimos daiktai</a:t>
            </a:r>
          </a:p>
          <a:p>
            <a:pPr marL="342900" indent="-342900">
              <a:buFont typeface="Wingdings" panose="05000000000000000000" pitchFamily="2" charset="2"/>
              <a:buChar char="q"/>
            </a:pPr>
            <a:r>
              <a:rPr lang="lt-LT" sz="2800" b="1" dirty="0" smtClean="0">
                <a:solidFill>
                  <a:schemeClr val="tx2"/>
                </a:solidFill>
              </a:rPr>
              <a:t>Čia galima pailsėti</a:t>
            </a:r>
          </a:p>
          <a:p>
            <a:pPr marL="342900" indent="-342900">
              <a:buFont typeface="Wingdings" panose="05000000000000000000" pitchFamily="2" charset="2"/>
              <a:buChar char="q"/>
            </a:pPr>
            <a:r>
              <a:rPr lang="lt-LT" sz="2800" b="1" dirty="0" smtClean="0">
                <a:solidFill>
                  <a:schemeClr val="tx2"/>
                </a:solidFill>
              </a:rPr>
              <a:t>Visi atsakymai tinka</a:t>
            </a:r>
          </a:p>
          <a:p>
            <a:pPr marL="342900" indent="-342900">
              <a:buFont typeface="Courier New" panose="02070309020205020404" pitchFamily="49" charset="0"/>
              <a:buChar char="o"/>
            </a:pPr>
            <a:endParaRPr lang="lt-LT" sz="2800" b="1" dirty="0"/>
          </a:p>
        </p:txBody>
      </p:sp>
      <p:pic>
        <p:nvPicPr>
          <p:cNvPr id="5" name="Picture 10"/>
          <p:cNvPicPr>
            <a:picLocks/>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406606" y="4608715"/>
            <a:ext cx="404903" cy="545967"/>
          </a:xfrm>
          <a:prstGeom prst="rect">
            <a:avLst/>
          </a:prstGeom>
        </p:spPr>
      </p:pic>
      <p:pic>
        <p:nvPicPr>
          <p:cNvPr id="6" name="Paveikslėlis 5">
            <a:extLst>
              <a:ext uri="{FF2B5EF4-FFF2-40B4-BE49-F238E27FC236}">
                <a16:creationId xmlns:a16="http://schemas.microsoft.com/office/drawing/2014/main" id="{CAB25C26-A9C2-4E70-9C18-50BBD844903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0739" y="253369"/>
            <a:ext cx="736639" cy="736639"/>
          </a:xfrm>
          <a:prstGeom prst="rect">
            <a:avLst/>
          </a:prstGeom>
        </p:spPr>
      </p:pic>
    </p:spTree>
    <p:extLst>
      <p:ext uri="{BB962C8B-B14F-4D97-AF65-F5344CB8AC3E}">
        <p14:creationId xmlns:p14="http://schemas.microsoft.com/office/powerpoint/2010/main" val="1960901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31295" y="248881"/>
            <a:ext cx="6484145" cy="646331"/>
          </a:xfrm>
          <a:prstGeom prst="rect">
            <a:avLst/>
          </a:prstGeom>
          <a:noFill/>
        </p:spPr>
        <p:txBody>
          <a:bodyPr wrap="square" rtlCol="0">
            <a:spAutoFit/>
          </a:bodyPr>
          <a:lstStyle/>
          <a:p>
            <a:r>
              <a:rPr lang="lt-LT" sz="3600" b="1" dirty="0">
                <a:solidFill>
                  <a:schemeClr val="tx2"/>
                </a:solidFill>
              </a:rPr>
              <a:t>Saugus elgesys namuose</a:t>
            </a:r>
          </a:p>
        </p:txBody>
      </p:sp>
      <p:pic>
        <p:nvPicPr>
          <p:cNvPr id="17" name="Picture 5" descr="gražus 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55045" y="2974833"/>
            <a:ext cx="3618933" cy="3166566"/>
          </a:xfrm>
          <a:prstGeom prst="rect">
            <a:avLst/>
          </a:prstGeom>
          <a:noFill/>
          <a:extLst>
            <a:ext uri="{909E8E84-426E-40DD-AFC4-6F175D3DCCD1}">
              <a14:hiddenFill xmlns:a14="http://schemas.microsoft.com/office/drawing/2010/main">
                <a:solidFill>
                  <a:srgbClr val="FFFFFF"/>
                </a:solidFill>
              </a14:hiddenFill>
            </a:ext>
          </a:extLst>
        </p:spPr>
      </p:pic>
      <p:sp>
        <p:nvSpPr>
          <p:cNvPr id="18" name="Sprogimas 2 17"/>
          <p:cNvSpPr/>
          <p:nvPr/>
        </p:nvSpPr>
        <p:spPr>
          <a:xfrm>
            <a:off x="1263032" y="1007268"/>
            <a:ext cx="2951832" cy="1734407"/>
          </a:xfrm>
          <a:prstGeom prst="irregularSeal2">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solidFill>
                <a:schemeClr val="bg1"/>
              </a:solidFill>
            </a:endParaRPr>
          </a:p>
        </p:txBody>
      </p:sp>
      <p:sp>
        <p:nvSpPr>
          <p:cNvPr id="26" name="Sprogimas 2 25"/>
          <p:cNvSpPr/>
          <p:nvPr/>
        </p:nvSpPr>
        <p:spPr>
          <a:xfrm>
            <a:off x="1080653" y="2369002"/>
            <a:ext cx="3149109" cy="2117291"/>
          </a:xfrm>
          <a:prstGeom prst="irregularSeal2">
            <a:avLst/>
          </a:prstGeom>
          <a:solidFill>
            <a:srgbClr val="00B0F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solidFill>
                <a:schemeClr val="bg1"/>
              </a:solidFill>
            </a:endParaRPr>
          </a:p>
        </p:txBody>
      </p:sp>
      <p:sp>
        <p:nvSpPr>
          <p:cNvPr id="27" name="Sprogimas 2 26"/>
          <p:cNvSpPr/>
          <p:nvPr/>
        </p:nvSpPr>
        <p:spPr>
          <a:xfrm>
            <a:off x="9800353" y="5107971"/>
            <a:ext cx="2259708" cy="1303109"/>
          </a:xfrm>
          <a:prstGeom prst="irregularSeal2">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solidFill>
                <a:schemeClr val="bg1"/>
              </a:solidFill>
            </a:endParaRPr>
          </a:p>
        </p:txBody>
      </p:sp>
      <p:sp>
        <p:nvSpPr>
          <p:cNvPr id="28" name="Sprogimas 2 27"/>
          <p:cNvSpPr/>
          <p:nvPr/>
        </p:nvSpPr>
        <p:spPr>
          <a:xfrm>
            <a:off x="7808561" y="4457314"/>
            <a:ext cx="2635292" cy="1803108"/>
          </a:xfrm>
          <a:prstGeom prst="irregularSeal2">
            <a:avLst/>
          </a:prstGeom>
          <a:solidFill>
            <a:srgbClr val="00B0F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solidFill>
                <a:schemeClr val="bg1"/>
              </a:solidFill>
            </a:endParaRPr>
          </a:p>
        </p:txBody>
      </p:sp>
      <p:sp>
        <p:nvSpPr>
          <p:cNvPr id="29" name="Sprogimas 2 28"/>
          <p:cNvSpPr/>
          <p:nvPr/>
        </p:nvSpPr>
        <p:spPr>
          <a:xfrm>
            <a:off x="3706176" y="1115403"/>
            <a:ext cx="2761182" cy="1995054"/>
          </a:xfrm>
          <a:prstGeom prst="irregularSeal2">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dirty="0">
              <a:solidFill>
                <a:schemeClr val="bg1"/>
              </a:solidFill>
            </a:endParaRPr>
          </a:p>
        </p:txBody>
      </p:sp>
      <p:sp>
        <p:nvSpPr>
          <p:cNvPr id="30" name="Sprogimas 2 29"/>
          <p:cNvSpPr/>
          <p:nvPr/>
        </p:nvSpPr>
        <p:spPr>
          <a:xfrm>
            <a:off x="6018417" y="1185130"/>
            <a:ext cx="2770908" cy="1782514"/>
          </a:xfrm>
          <a:prstGeom prst="irregularSeal2">
            <a:avLst/>
          </a:prstGeom>
          <a:solidFill>
            <a:srgbClr val="00B0F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solidFill>
                <a:schemeClr val="bg1"/>
              </a:solidFill>
            </a:endParaRPr>
          </a:p>
        </p:txBody>
      </p:sp>
      <p:sp>
        <p:nvSpPr>
          <p:cNvPr id="31" name="Sprogimas 2 30"/>
          <p:cNvSpPr/>
          <p:nvPr/>
        </p:nvSpPr>
        <p:spPr>
          <a:xfrm>
            <a:off x="-81054" y="3695559"/>
            <a:ext cx="2357468" cy="2009123"/>
          </a:xfrm>
          <a:prstGeom prst="irregularSeal2">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solidFill>
                <a:schemeClr val="bg1"/>
              </a:solidFill>
            </a:endParaRPr>
          </a:p>
        </p:txBody>
      </p:sp>
      <p:sp>
        <p:nvSpPr>
          <p:cNvPr id="32" name="Sprogimas 2 31"/>
          <p:cNvSpPr/>
          <p:nvPr/>
        </p:nvSpPr>
        <p:spPr>
          <a:xfrm>
            <a:off x="8551568" y="272489"/>
            <a:ext cx="2213918" cy="1560493"/>
          </a:xfrm>
          <a:prstGeom prst="irregularSeal2">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solidFill>
                <a:schemeClr val="bg1"/>
              </a:solidFill>
            </a:endParaRPr>
          </a:p>
        </p:txBody>
      </p:sp>
      <p:sp>
        <p:nvSpPr>
          <p:cNvPr id="33" name="Sprogimas 2 32"/>
          <p:cNvSpPr/>
          <p:nvPr/>
        </p:nvSpPr>
        <p:spPr>
          <a:xfrm>
            <a:off x="1980135" y="4123672"/>
            <a:ext cx="2723804" cy="1756949"/>
          </a:xfrm>
          <a:prstGeom prst="irregularSeal2">
            <a:avLst/>
          </a:prstGeom>
          <a:solidFill>
            <a:srgbClr val="00B0F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solidFill>
                <a:schemeClr val="bg1"/>
              </a:solidFill>
            </a:endParaRPr>
          </a:p>
        </p:txBody>
      </p:sp>
      <p:sp>
        <p:nvSpPr>
          <p:cNvPr id="34" name="Sprogimas 2 33"/>
          <p:cNvSpPr/>
          <p:nvPr/>
        </p:nvSpPr>
        <p:spPr>
          <a:xfrm>
            <a:off x="8256013" y="1704312"/>
            <a:ext cx="2891353" cy="1760580"/>
          </a:xfrm>
          <a:prstGeom prst="irregularSeal2">
            <a:avLst/>
          </a:prstGeom>
          <a:solidFill>
            <a:srgbClr val="00B0F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solidFill>
                <a:schemeClr val="bg1"/>
              </a:solidFill>
            </a:endParaRPr>
          </a:p>
        </p:txBody>
      </p:sp>
      <p:sp>
        <p:nvSpPr>
          <p:cNvPr id="35" name="TextBox 34"/>
          <p:cNvSpPr txBox="1"/>
          <p:nvPr/>
        </p:nvSpPr>
        <p:spPr>
          <a:xfrm>
            <a:off x="1900733" y="1563705"/>
            <a:ext cx="1805443" cy="738664"/>
          </a:xfrm>
          <a:prstGeom prst="rect">
            <a:avLst/>
          </a:prstGeom>
          <a:noFill/>
        </p:spPr>
        <p:txBody>
          <a:bodyPr wrap="square" rtlCol="0">
            <a:spAutoFit/>
          </a:bodyPr>
          <a:lstStyle/>
          <a:p>
            <a:r>
              <a:rPr lang="lt-LT" sz="1400" b="1" dirty="0">
                <a:solidFill>
                  <a:schemeClr val="tx2"/>
                </a:solidFill>
              </a:rPr>
              <a:t>Degtukai, žibintuvėliai, skirti ne žaidimams</a:t>
            </a:r>
          </a:p>
        </p:txBody>
      </p:sp>
      <p:sp>
        <p:nvSpPr>
          <p:cNvPr id="36" name="TextBox 35"/>
          <p:cNvSpPr txBox="1"/>
          <p:nvPr/>
        </p:nvSpPr>
        <p:spPr>
          <a:xfrm>
            <a:off x="4189620" y="1783165"/>
            <a:ext cx="1661751" cy="954107"/>
          </a:xfrm>
          <a:prstGeom prst="rect">
            <a:avLst/>
          </a:prstGeom>
          <a:noFill/>
        </p:spPr>
        <p:txBody>
          <a:bodyPr wrap="square" rtlCol="0">
            <a:spAutoFit/>
          </a:bodyPr>
          <a:lstStyle/>
          <a:p>
            <a:r>
              <a:rPr lang="lt-LT" sz="1400" b="1" dirty="0">
                <a:solidFill>
                  <a:schemeClr val="tx2"/>
                </a:solidFill>
              </a:rPr>
              <a:t>Lygintuvas gali sukelti gaisrą, todėl nepamiršti jo išjungti</a:t>
            </a:r>
          </a:p>
        </p:txBody>
      </p:sp>
      <p:sp>
        <p:nvSpPr>
          <p:cNvPr id="37" name="TextBox 36"/>
          <p:cNvSpPr txBox="1"/>
          <p:nvPr/>
        </p:nvSpPr>
        <p:spPr>
          <a:xfrm>
            <a:off x="1740905" y="2955508"/>
            <a:ext cx="1828796" cy="954107"/>
          </a:xfrm>
          <a:prstGeom prst="rect">
            <a:avLst/>
          </a:prstGeom>
          <a:noFill/>
        </p:spPr>
        <p:txBody>
          <a:bodyPr wrap="square" rtlCol="0">
            <a:spAutoFit/>
          </a:bodyPr>
          <a:lstStyle/>
          <a:p>
            <a:r>
              <a:rPr lang="lt-LT" sz="1400" b="1" dirty="0">
                <a:solidFill>
                  <a:schemeClr val="tx2"/>
                </a:solidFill>
              </a:rPr>
              <a:t>Nejunk viryklės be suaugusiųjų priežiūros. Įjungus nepamiršk išjungti</a:t>
            </a:r>
          </a:p>
        </p:txBody>
      </p:sp>
      <p:sp>
        <p:nvSpPr>
          <p:cNvPr id="38" name="TextBox 37"/>
          <p:cNvSpPr txBox="1"/>
          <p:nvPr/>
        </p:nvSpPr>
        <p:spPr>
          <a:xfrm>
            <a:off x="6523161" y="1830524"/>
            <a:ext cx="1828796" cy="738664"/>
          </a:xfrm>
          <a:prstGeom prst="rect">
            <a:avLst/>
          </a:prstGeom>
          <a:noFill/>
        </p:spPr>
        <p:txBody>
          <a:bodyPr wrap="square" rtlCol="0">
            <a:spAutoFit/>
          </a:bodyPr>
          <a:lstStyle/>
          <a:p>
            <a:r>
              <a:rPr lang="lt-LT" sz="1400" b="1" dirty="0">
                <a:solidFill>
                  <a:schemeClr val="tx2"/>
                </a:solidFill>
              </a:rPr>
              <a:t>Atsitikus nelaimei, skambink tėvams ar 112</a:t>
            </a:r>
          </a:p>
        </p:txBody>
      </p:sp>
      <p:sp>
        <p:nvSpPr>
          <p:cNvPr id="39" name="TextBox 38"/>
          <p:cNvSpPr txBox="1"/>
          <p:nvPr/>
        </p:nvSpPr>
        <p:spPr>
          <a:xfrm>
            <a:off x="8956371" y="737537"/>
            <a:ext cx="1687965" cy="738664"/>
          </a:xfrm>
          <a:prstGeom prst="rect">
            <a:avLst/>
          </a:prstGeom>
          <a:noFill/>
        </p:spPr>
        <p:txBody>
          <a:bodyPr wrap="square" rtlCol="0">
            <a:spAutoFit/>
          </a:bodyPr>
          <a:lstStyle/>
          <a:p>
            <a:r>
              <a:rPr lang="lt-LT" sz="1400" b="1" dirty="0">
                <a:solidFill>
                  <a:schemeClr val="tx2"/>
                </a:solidFill>
              </a:rPr>
              <a:t>Nekišk pirštų, daiktų į elektros lizdą</a:t>
            </a:r>
          </a:p>
        </p:txBody>
      </p:sp>
      <p:sp>
        <p:nvSpPr>
          <p:cNvPr id="40" name="TextBox 39"/>
          <p:cNvSpPr txBox="1"/>
          <p:nvPr/>
        </p:nvSpPr>
        <p:spPr>
          <a:xfrm>
            <a:off x="8704542" y="2268569"/>
            <a:ext cx="2178234" cy="738664"/>
          </a:xfrm>
          <a:prstGeom prst="rect">
            <a:avLst/>
          </a:prstGeom>
          <a:noFill/>
        </p:spPr>
        <p:txBody>
          <a:bodyPr wrap="square" rtlCol="0">
            <a:spAutoFit/>
          </a:bodyPr>
          <a:lstStyle/>
          <a:p>
            <a:r>
              <a:rPr lang="lt-LT" sz="1400" b="1" dirty="0">
                <a:solidFill>
                  <a:schemeClr val="tx2"/>
                </a:solidFill>
              </a:rPr>
              <a:t>Vaistai – ne saldainiai, be tėvų leidimo juos vartoti draudžiama</a:t>
            </a:r>
          </a:p>
        </p:txBody>
      </p:sp>
      <p:sp>
        <p:nvSpPr>
          <p:cNvPr id="41" name="TextBox 40"/>
          <p:cNvSpPr txBox="1"/>
          <p:nvPr/>
        </p:nvSpPr>
        <p:spPr>
          <a:xfrm>
            <a:off x="8351957" y="5002147"/>
            <a:ext cx="1793059" cy="738664"/>
          </a:xfrm>
          <a:prstGeom prst="rect">
            <a:avLst/>
          </a:prstGeom>
          <a:noFill/>
        </p:spPr>
        <p:txBody>
          <a:bodyPr wrap="square" rtlCol="0">
            <a:spAutoFit/>
          </a:bodyPr>
          <a:lstStyle/>
          <a:p>
            <a:r>
              <a:rPr lang="lt-LT" sz="1400" b="1" dirty="0">
                <a:solidFill>
                  <a:schemeClr val="tx2"/>
                </a:solidFill>
              </a:rPr>
              <a:t>Neatidarinėk durų nepažįstamiems asmenims</a:t>
            </a:r>
          </a:p>
        </p:txBody>
      </p:sp>
      <p:sp>
        <p:nvSpPr>
          <p:cNvPr id="42" name="TextBox 41"/>
          <p:cNvSpPr txBox="1"/>
          <p:nvPr/>
        </p:nvSpPr>
        <p:spPr>
          <a:xfrm>
            <a:off x="338866" y="4412952"/>
            <a:ext cx="1641270" cy="954107"/>
          </a:xfrm>
          <a:prstGeom prst="rect">
            <a:avLst/>
          </a:prstGeom>
          <a:noFill/>
        </p:spPr>
        <p:txBody>
          <a:bodyPr wrap="square" rtlCol="0">
            <a:spAutoFit/>
          </a:bodyPr>
          <a:lstStyle/>
          <a:p>
            <a:r>
              <a:rPr lang="lt-LT" sz="1400" b="1" dirty="0">
                <a:solidFill>
                  <a:schemeClr val="tx2"/>
                </a:solidFill>
              </a:rPr>
              <a:t>Nebandyk taisyti sugedusių elektros prietaisų</a:t>
            </a:r>
          </a:p>
        </p:txBody>
      </p:sp>
      <p:sp>
        <p:nvSpPr>
          <p:cNvPr id="43" name="TextBox 42"/>
          <p:cNvSpPr txBox="1"/>
          <p:nvPr/>
        </p:nvSpPr>
        <p:spPr>
          <a:xfrm>
            <a:off x="2473824" y="4697568"/>
            <a:ext cx="1755938" cy="954107"/>
          </a:xfrm>
          <a:prstGeom prst="rect">
            <a:avLst/>
          </a:prstGeom>
          <a:noFill/>
        </p:spPr>
        <p:txBody>
          <a:bodyPr wrap="square" rtlCol="0">
            <a:spAutoFit/>
          </a:bodyPr>
          <a:lstStyle/>
          <a:p>
            <a:r>
              <a:rPr lang="lt-LT" sz="1400" b="1" dirty="0">
                <a:solidFill>
                  <a:schemeClr val="tx2"/>
                </a:solidFill>
              </a:rPr>
              <a:t>Neliesk elektros prietaisų šlapiomis rankomis</a:t>
            </a:r>
          </a:p>
        </p:txBody>
      </p:sp>
      <p:sp>
        <p:nvSpPr>
          <p:cNvPr id="44" name="TextBox 43"/>
          <p:cNvSpPr txBox="1"/>
          <p:nvPr/>
        </p:nvSpPr>
        <p:spPr>
          <a:xfrm>
            <a:off x="10256364" y="5484305"/>
            <a:ext cx="1347685" cy="738664"/>
          </a:xfrm>
          <a:prstGeom prst="rect">
            <a:avLst/>
          </a:prstGeom>
          <a:noFill/>
        </p:spPr>
        <p:txBody>
          <a:bodyPr wrap="square" rtlCol="0">
            <a:spAutoFit/>
          </a:bodyPr>
          <a:lstStyle/>
          <a:p>
            <a:r>
              <a:rPr lang="lt-LT" sz="1400" b="1" dirty="0">
                <a:solidFill>
                  <a:schemeClr val="tx2"/>
                </a:solidFill>
              </a:rPr>
              <a:t>Nepamiršk užrakinti durų</a:t>
            </a:r>
          </a:p>
        </p:txBody>
      </p:sp>
      <p:sp>
        <p:nvSpPr>
          <p:cNvPr id="47" name="Sprogimas 2 46"/>
          <p:cNvSpPr/>
          <p:nvPr/>
        </p:nvSpPr>
        <p:spPr>
          <a:xfrm>
            <a:off x="9300480" y="3000125"/>
            <a:ext cx="2930013" cy="1908247"/>
          </a:xfrm>
          <a:prstGeom prst="irregularSeal2">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solidFill>
                <a:schemeClr val="bg1"/>
              </a:solidFill>
            </a:endParaRPr>
          </a:p>
        </p:txBody>
      </p:sp>
      <p:sp>
        <p:nvSpPr>
          <p:cNvPr id="48" name="TextBox 47"/>
          <p:cNvSpPr txBox="1"/>
          <p:nvPr/>
        </p:nvSpPr>
        <p:spPr>
          <a:xfrm>
            <a:off x="9860618" y="3604009"/>
            <a:ext cx="1868086" cy="954107"/>
          </a:xfrm>
          <a:prstGeom prst="rect">
            <a:avLst/>
          </a:prstGeom>
          <a:noFill/>
        </p:spPr>
        <p:txBody>
          <a:bodyPr wrap="square" rtlCol="0">
            <a:spAutoFit/>
          </a:bodyPr>
          <a:lstStyle/>
          <a:p>
            <a:r>
              <a:rPr lang="lt-LT" sz="1400" b="1" dirty="0">
                <a:solidFill>
                  <a:schemeClr val="tx2"/>
                </a:solidFill>
              </a:rPr>
              <a:t>Atsargiai elkis vonios kambaryje – grindų plytelės gali būti slidžios</a:t>
            </a:r>
          </a:p>
        </p:txBody>
      </p:sp>
      <p:pic>
        <p:nvPicPr>
          <p:cNvPr id="49" name="Paveikslėlis 48">
            <a:extLst>
              <a:ext uri="{FF2B5EF4-FFF2-40B4-BE49-F238E27FC236}">
                <a16:creationId xmlns:a16="http://schemas.microsoft.com/office/drawing/2014/main" id="{CAB25C26-A9C2-4E70-9C18-50BBD84490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0739" y="253369"/>
            <a:ext cx="736639" cy="736639"/>
          </a:xfrm>
          <a:prstGeom prst="rect">
            <a:avLst/>
          </a:prstGeom>
        </p:spPr>
      </p:pic>
      <p:sp>
        <p:nvSpPr>
          <p:cNvPr id="4" name="Stačiakampis 3"/>
          <p:cNvSpPr/>
          <p:nvPr/>
        </p:nvSpPr>
        <p:spPr>
          <a:xfrm>
            <a:off x="249208" y="5641967"/>
            <a:ext cx="6096000" cy="1169551"/>
          </a:xfrm>
          <a:prstGeom prst="rect">
            <a:avLst/>
          </a:prstGeom>
        </p:spPr>
        <p:txBody>
          <a:bodyPr>
            <a:spAutoFit/>
          </a:bodyPr>
          <a:lstStyle/>
          <a:p>
            <a:r>
              <a:rPr lang="lt-LT" sz="1400" b="1" dirty="0" smtClean="0">
                <a:solidFill>
                  <a:schemeClr val="tx2"/>
                </a:solidFill>
              </a:rPr>
              <a:t>Filmukai:</a:t>
            </a:r>
          </a:p>
          <a:p>
            <a:r>
              <a:rPr lang="lt-LT" sz="1400" dirty="0" smtClean="0">
                <a:solidFill>
                  <a:schemeClr val="tx2"/>
                </a:solidFill>
              </a:rPr>
              <a:t>Elektra </a:t>
            </a:r>
            <a:r>
              <a:rPr lang="lt-LT" sz="1400" dirty="0">
                <a:solidFill>
                  <a:schemeClr val="tx2"/>
                </a:solidFill>
              </a:rPr>
              <a:t>mūsų namuose</a:t>
            </a:r>
          </a:p>
          <a:p>
            <a:r>
              <a:rPr lang="lt-LT" sz="1400" dirty="0">
                <a:solidFill>
                  <a:schemeClr val="tx2"/>
                </a:solidFill>
              </a:rPr>
              <a:t>Gaisro priežastys</a:t>
            </a:r>
          </a:p>
          <a:p>
            <a:r>
              <a:rPr lang="lt-LT" sz="1400" dirty="0">
                <a:solidFill>
                  <a:schemeClr val="tx2"/>
                </a:solidFill>
              </a:rPr>
              <a:t>Kaip elgtis gaisro metu</a:t>
            </a:r>
          </a:p>
          <a:p>
            <a:r>
              <a:rPr lang="lt-LT" sz="1400" dirty="0">
                <a:solidFill>
                  <a:schemeClr val="tx2"/>
                </a:solidFill>
              </a:rPr>
              <a:t>Kaip elgtis pajutus dujų kvapą</a:t>
            </a:r>
          </a:p>
        </p:txBody>
      </p:sp>
      <p:sp>
        <p:nvSpPr>
          <p:cNvPr id="45" name="Rodyklė dešinėn 44">
            <a:hlinkClick r:id="rId4"/>
          </p:cNvPr>
          <p:cNvSpPr/>
          <p:nvPr/>
        </p:nvSpPr>
        <p:spPr>
          <a:xfrm>
            <a:off x="2228071" y="5880621"/>
            <a:ext cx="380654" cy="24380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46" name="Rodyklė dešinėn 45">
            <a:hlinkClick r:id="rId5"/>
          </p:cNvPr>
          <p:cNvSpPr/>
          <p:nvPr/>
        </p:nvSpPr>
        <p:spPr>
          <a:xfrm>
            <a:off x="1752627" y="6154009"/>
            <a:ext cx="416996" cy="21127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50" name="Rodyklė dešinėn 49">
            <a:hlinkClick r:id="rId6"/>
          </p:cNvPr>
          <p:cNvSpPr/>
          <p:nvPr/>
        </p:nvSpPr>
        <p:spPr>
          <a:xfrm>
            <a:off x="2228071" y="6359456"/>
            <a:ext cx="407064" cy="22137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51" name="Rodyklė dešinėn 50">
            <a:hlinkClick r:id="rId7"/>
          </p:cNvPr>
          <p:cNvSpPr/>
          <p:nvPr/>
        </p:nvSpPr>
        <p:spPr>
          <a:xfrm>
            <a:off x="2738948" y="6540636"/>
            <a:ext cx="352363" cy="241069"/>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68017268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avadinimas 12"/>
          <p:cNvSpPr txBox="1">
            <a:spLocks noGrp="1"/>
          </p:cNvSpPr>
          <p:nvPr>
            <p:ph type="title"/>
          </p:nvPr>
        </p:nvSpPr>
        <p:spPr>
          <a:xfrm>
            <a:off x="3632285" y="284997"/>
            <a:ext cx="5688878" cy="535531"/>
          </a:xfrm>
          <a:prstGeom prst="rect">
            <a:avLst/>
          </a:prstGeom>
          <a:noFill/>
        </p:spPr>
        <p:txBody>
          <a:bodyPr wrap="square" rtlCol="0">
            <a:spAutoFit/>
          </a:bodyPr>
          <a:lstStyle/>
          <a:p>
            <a:r>
              <a:rPr lang="lt-LT" sz="3200" b="1" dirty="0">
                <a:solidFill>
                  <a:schemeClr val="tx2"/>
                </a:solidFill>
              </a:rPr>
              <a:t>Su kuo nesaugu žaisti?</a:t>
            </a:r>
          </a:p>
        </p:txBody>
      </p:sp>
      <p:pic>
        <p:nvPicPr>
          <p:cNvPr id="14" name="Paveikslėlis 13">
            <a:extLst>
              <a:ext uri="{FF2B5EF4-FFF2-40B4-BE49-F238E27FC236}">
                <a16:creationId xmlns:a16="http://schemas.microsoft.com/office/drawing/2014/main" id="{CAB25C26-A9C2-4E70-9C18-50BBD844903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0739" y="253369"/>
            <a:ext cx="736639" cy="736639"/>
          </a:xfrm>
          <a:prstGeom prst="rect">
            <a:avLst/>
          </a:prstGeom>
        </p:spPr>
      </p:pic>
      <p:pic>
        <p:nvPicPr>
          <p:cNvPr id="2" name="Paveikslėlis 1">
            <a:extLst>
              <a:ext uri="{FF2B5EF4-FFF2-40B4-BE49-F238E27FC236}">
                <a16:creationId xmlns:a16="http://schemas.microsoft.com/office/drawing/2014/main" id="{29466002-C5A5-BDF7-0889-32EFA411B03C}"/>
              </a:ext>
            </a:extLst>
          </p:cNvPr>
          <p:cNvPicPr>
            <a:picLocks noChangeAspect="1"/>
          </p:cNvPicPr>
          <p:nvPr/>
        </p:nvPicPr>
        <p:blipFill>
          <a:blip r:embed="rId3"/>
          <a:stretch>
            <a:fillRect/>
          </a:stretch>
        </p:blipFill>
        <p:spPr>
          <a:xfrm>
            <a:off x="6387865" y="1082100"/>
            <a:ext cx="487582" cy="541758"/>
          </a:xfrm>
          <a:prstGeom prst="rect">
            <a:avLst/>
          </a:prstGeom>
        </p:spPr>
      </p:pic>
      <p:pic>
        <p:nvPicPr>
          <p:cNvPr id="3" name="Paveikslėlis 2">
            <a:extLst>
              <a:ext uri="{FF2B5EF4-FFF2-40B4-BE49-F238E27FC236}">
                <a16:creationId xmlns:a16="http://schemas.microsoft.com/office/drawing/2014/main" id="{104A53E8-D5A5-56BF-BA40-087F4698267E}"/>
              </a:ext>
            </a:extLst>
          </p:cNvPr>
          <p:cNvPicPr>
            <a:picLocks noChangeAspect="1"/>
          </p:cNvPicPr>
          <p:nvPr/>
        </p:nvPicPr>
        <p:blipFill>
          <a:blip r:embed="rId3"/>
          <a:stretch>
            <a:fillRect/>
          </a:stretch>
        </p:blipFill>
        <p:spPr>
          <a:xfrm>
            <a:off x="2365438" y="3297080"/>
            <a:ext cx="487582" cy="541758"/>
          </a:xfrm>
          <a:prstGeom prst="rect">
            <a:avLst/>
          </a:prstGeom>
        </p:spPr>
      </p:pic>
      <p:pic>
        <p:nvPicPr>
          <p:cNvPr id="4" name="Paveikslėlis 3">
            <a:extLst>
              <a:ext uri="{FF2B5EF4-FFF2-40B4-BE49-F238E27FC236}">
                <a16:creationId xmlns:a16="http://schemas.microsoft.com/office/drawing/2014/main" id="{B7644CD3-6B72-B316-CF51-BD98D5939C12}"/>
              </a:ext>
            </a:extLst>
          </p:cNvPr>
          <p:cNvPicPr>
            <a:picLocks noChangeAspect="1"/>
          </p:cNvPicPr>
          <p:nvPr/>
        </p:nvPicPr>
        <p:blipFill>
          <a:blip r:embed="rId3"/>
          <a:stretch>
            <a:fillRect/>
          </a:stretch>
        </p:blipFill>
        <p:spPr>
          <a:xfrm>
            <a:off x="8440842" y="3287875"/>
            <a:ext cx="487582" cy="541758"/>
          </a:xfrm>
          <a:prstGeom prst="rect">
            <a:avLst/>
          </a:prstGeom>
        </p:spPr>
      </p:pic>
      <p:pic>
        <p:nvPicPr>
          <p:cNvPr id="15" name="Paveikslėlis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24142" y="3543666"/>
            <a:ext cx="2329150" cy="2329150"/>
          </a:xfrm>
          <a:prstGeom prst="rect">
            <a:avLst/>
          </a:prstGeom>
        </p:spPr>
      </p:pic>
      <p:pic>
        <p:nvPicPr>
          <p:cNvPr id="16" name="Paveikslėlis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88005" y="3787299"/>
            <a:ext cx="2199720" cy="2199720"/>
          </a:xfrm>
          <a:prstGeom prst="rect">
            <a:avLst/>
          </a:prstGeom>
        </p:spPr>
      </p:pic>
      <p:pic>
        <p:nvPicPr>
          <p:cNvPr id="5" name="Paveikslėlis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85109" y="1328000"/>
            <a:ext cx="2255733" cy="2255733"/>
          </a:xfrm>
          <a:prstGeom prst="rect">
            <a:avLst/>
          </a:prstGeom>
        </p:spPr>
      </p:pic>
      <p:pic>
        <p:nvPicPr>
          <p:cNvPr id="6" name="Paveikslėlis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84633" y="3787299"/>
            <a:ext cx="1921480" cy="2255734"/>
          </a:xfrm>
          <a:prstGeom prst="rect">
            <a:avLst/>
          </a:prstGeom>
        </p:spPr>
      </p:pic>
      <p:pic>
        <p:nvPicPr>
          <p:cNvPr id="17" name="Paveikslėlis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43942" y="1158631"/>
            <a:ext cx="2385035" cy="2385035"/>
          </a:xfrm>
          <a:prstGeom prst="rect">
            <a:avLst/>
          </a:prstGeom>
        </p:spPr>
      </p:pic>
      <p:pic>
        <p:nvPicPr>
          <p:cNvPr id="18" name="Paveikslėlis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0201" y="1267093"/>
            <a:ext cx="3238815" cy="2159017"/>
          </a:xfrm>
          <a:prstGeom prst="rect">
            <a:avLst/>
          </a:prstGeom>
        </p:spPr>
      </p:pic>
      <p:pic>
        <p:nvPicPr>
          <p:cNvPr id="19" name="Paveikslėlis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912718" y="898353"/>
            <a:ext cx="2811121" cy="2811121"/>
          </a:xfrm>
          <a:prstGeom prst="rect">
            <a:avLst/>
          </a:prstGeom>
        </p:spPr>
      </p:pic>
    </p:spTree>
    <p:extLst>
      <p:ext uri="{BB962C8B-B14F-4D97-AF65-F5344CB8AC3E}">
        <p14:creationId xmlns:p14="http://schemas.microsoft.com/office/powerpoint/2010/main" val="3537205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2000"/>
                                        <p:tgtEl>
                                          <p:spTgt spid="3"/>
                                        </p:tgtEl>
                                      </p:cBhvr>
                                    </p:animEffect>
                                    <p:anim calcmode="lin" valueType="num">
                                      <p:cBhvr>
                                        <p:cTn id="15" dur="2000" fill="hold"/>
                                        <p:tgtEl>
                                          <p:spTgt spid="3"/>
                                        </p:tgtEl>
                                        <p:attrNameLst>
                                          <p:attrName>ppt_w</p:attrName>
                                        </p:attrNameLst>
                                      </p:cBhvr>
                                      <p:tavLst>
                                        <p:tav tm="0" fmla="#ppt_w*sin(2.5*pi*$)">
                                          <p:val>
                                            <p:fltVal val="0"/>
                                          </p:val>
                                        </p:tav>
                                        <p:tav tm="100000">
                                          <p:val>
                                            <p:fltVal val="1"/>
                                          </p:val>
                                        </p:tav>
                                      </p:tavLst>
                                    </p:anim>
                                    <p:anim calcmode="lin" valueType="num">
                                      <p:cBhvr>
                                        <p:cTn id="16" dur="2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2000"/>
                                        <p:tgtEl>
                                          <p:spTgt spid="4"/>
                                        </p:tgtEl>
                                      </p:cBhvr>
                                    </p:animEffect>
                                    <p:anim calcmode="lin" valueType="num">
                                      <p:cBhvr>
                                        <p:cTn id="22" dur="2000" fill="hold"/>
                                        <p:tgtEl>
                                          <p:spTgt spid="4"/>
                                        </p:tgtEl>
                                        <p:attrNameLst>
                                          <p:attrName>ppt_w</p:attrName>
                                        </p:attrNameLst>
                                      </p:cBhvr>
                                      <p:tavLst>
                                        <p:tav tm="0" fmla="#ppt_w*sin(2.5*pi*$)">
                                          <p:val>
                                            <p:fltVal val="0"/>
                                          </p:val>
                                        </p:tav>
                                        <p:tav tm="100000">
                                          <p:val>
                                            <p:fltVal val="1"/>
                                          </p:val>
                                        </p:tav>
                                      </p:tavLst>
                                    </p:anim>
                                    <p:anim calcmode="lin" valueType="num">
                                      <p:cBhvr>
                                        <p:cTn id="23"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a:xfrm>
            <a:off x="1321018" y="249075"/>
            <a:ext cx="9372600" cy="779799"/>
          </a:xfrm>
        </p:spPr>
        <p:txBody>
          <a:bodyPr>
            <a:normAutofit/>
          </a:bodyPr>
          <a:lstStyle/>
          <a:p>
            <a:r>
              <a:rPr lang="lt-LT" sz="4000" b="1" dirty="0" smtClean="0">
                <a:solidFill>
                  <a:schemeClr val="tx2"/>
                </a:solidFill>
              </a:rPr>
              <a:t>Vasaros pavojai</a:t>
            </a:r>
            <a:endParaRPr lang="lt-LT" sz="4000" b="1" dirty="0">
              <a:solidFill>
                <a:schemeClr val="tx2"/>
              </a:solidFill>
            </a:endParaRPr>
          </a:p>
        </p:txBody>
      </p:sp>
      <p:sp>
        <p:nvSpPr>
          <p:cNvPr id="3" name="Turinio vietos rezervavimo ženklas 2"/>
          <p:cNvSpPr>
            <a:spLocks noGrp="1"/>
          </p:cNvSpPr>
          <p:nvPr>
            <p:ph sz="half" idx="1"/>
          </p:nvPr>
        </p:nvSpPr>
        <p:spPr>
          <a:xfrm>
            <a:off x="2063668" y="1930639"/>
            <a:ext cx="4572000" cy="3727704"/>
          </a:xfrm>
        </p:spPr>
        <p:txBody>
          <a:bodyPr>
            <a:normAutofit fontScale="92500" lnSpcReduction="20000"/>
          </a:bodyPr>
          <a:lstStyle/>
          <a:p>
            <a:pPr>
              <a:buFont typeface="Arial" panose="020B0604020202020204" pitchFamily="34" charset="0"/>
              <a:buChar char="•"/>
            </a:pPr>
            <a:r>
              <a:rPr lang="lt-LT" sz="3200" b="1" dirty="0" smtClean="0">
                <a:solidFill>
                  <a:schemeClr val="tx2"/>
                </a:solidFill>
              </a:rPr>
              <a:t>Saulė</a:t>
            </a:r>
          </a:p>
          <a:p>
            <a:pPr>
              <a:buFont typeface="Arial" panose="020B0604020202020204" pitchFamily="34" charset="0"/>
              <a:buChar char="•"/>
            </a:pPr>
            <a:endParaRPr lang="lt-LT" sz="3200" b="1" dirty="0">
              <a:solidFill>
                <a:schemeClr val="tx2"/>
              </a:solidFill>
            </a:endParaRPr>
          </a:p>
          <a:p>
            <a:pPr>
              <a:buFont typeface="Arial" panose="020B0604020202020204" pitchFamily="34" charset="0"/>
              <a:buChar char="•"/>
            </a:pPr>
            <a:r>
              <a:rPr lang="lt-LT" sz="3200" b="1" dirty="0" smtClean="0">
                <a:solidFill>
                  <a:schemeClr val="tx2"/>
                </a:solidFill>
              </a:rPr>
              <a:t>Vanduo</a:t>
            </a:r>
          </a:p>
          <a:p>
            <a:pPr>
              <a:buFont typeface="Arial" panose="020B0604020202020204" pitchFamily="34" charset="0"/>
              <a:buChar char="•"/>
            </a:pPr>
            <a:endParaRPr lang="lt-LT" sz="3200" b="1" dirty="0">
              <a:solidFill>
                <a:schemeClr val="tx2"/>
              </a:solidFill>
            </a:endParaRPr>
          </a:p>
          <a:p>
            <a:pPr>
              <a:buFont typeface="Arial" panose="020B0604020202020204" pitchFamily="34" charset="0"/>
              <a:buChar char="•"/>
            </a:pPr>
            <a:r>
              <a:rPr lang="lt-LT" sz="3200" b="1" dirty="0">
                <a:solidFill>
                  <a:schemeClr val="tx2"/>
                </a:solidFill>
              </a:rPr>
              <a:t>Perkūnija, </a:t>
            </a:r>
            <a:r>
              <a:rPr lang="lt-LT" sz="3200" b="1" dirty="0" smtClean="0">
                <a:solidFill>
                  <a:schemeClr val="tx2"/>
                </a:solidFill>
              </a:rPr>
              <a:t>žaibai</a:t>
            </a:r>
          </a:p>
          <a:p>
            <a:pPr>
              <a:buFont typeface="Arial" panose="020B0604020202020204" pitchFamily="34" charset="0"/>
              <a:buChar char="•"/>
            </a:pPr>
            <a:endParaRPr lang="lt-LT" sz="3200" b="1" dirty="0">
              <a:solidFill>
                <a:schemeClr val="tx2"/>
              </a:solidFill>
            </a:endParaRPr>
          </a:p>
          <a:p>
            <a:pPr>
              <a:buFont typeface="Arial" panose="020B0604020202020204" pitchFamily="34" charset="0"/>
              <a:buChar char="•"/>
            </a:pPr>
            <a:r>
              <a:rPr lang="lt-LT" sz="3200" b="1" dirty="0">
                <a:solidFill>
                  <a:schemeClr val="tx2"/>
                </a:solidFill>
              </a:rPr>
              <a:t>Vabzdžiai</a:t>
            </a:r>
          </a:p>
          <a:p>
            <a:endParaRPr lang="lt-LT" dirty="0"/>
          </a:p>
        </p:txBody>
      </p:sp>
      <p:pic>
        <p:nvPicPr>
          <p:cNvPr id="6" name="Paveikslėlis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93645" y="3794491"/>
            <a:ext cx="3398355" cy="3398355"/>
          </a:xfrm>
          <a:prstGeom prst="rect">
            <a:avLst/>
          </a:prstGeom>
        </p:spPr>
      </p:pic>
      <p:pic>
        <p:nvPicPr>
          <p:cNvPr id="7" name="Paveikslėlis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17572" y="-357273"/>
            <a:ext cx="3552092" cy="3552092"/>
          </a:xfrm>
          <a:prstGeom prst="rect">
            <a:avLst/>
          </a:prstGeom>
        </p:spPr>
      </p:pic>
      <p:pic>
        <p:nvPicPr>
          <p:cNvPr id="9" name="Paveikslėlis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48483" y="3481992"/>
            <a:ext cx="2581102" cy="3441469"/>
          </a:xfrm>
          <a:prstGeom prst="rect">
            <a:avLst/>
          </a:prstGeom>
        </p:spPr>
      </p:pic>
      <p:pic>
        <p:nvPicPr>
          <p:cNvPr id="10" name="Paveikslėlis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5258" y="1718609"/>
            <a:ext cx="1152867" cy="1073359"/>
          </a:xfrm>
          <a:prstGeom prst="rect">
            <a:avLst/>
          </a:prstGeom>
        </p:spPr>
      </p:pic>
      <p:pic>
        <p:nvPicPr>
          <p:cNvPr id="11" name="Paveikslėlis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28780" y="2220206"/>
            <a:ext cx="1949226" cy="1949226"/>
          </a:xfrm>
          <a:prstGeom prst="rect">
            <a:avLst/>
          </a:prstGeom>
        </p:spPr>
      </p:pic>
      <p:pic>
        <p:nvPicPr>
          <p:cNvPr id="12" name="Paveikslėlis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35623" y="147415"/>
            <a:ext cx="3142388" cy="3142388"/>
          </a:xfrm>
          <a:prstGeom prst="rect">
            <a:avLst/>
          </a:prstGeom>
        </p:spPr>
      </p:pic>
      <p:pic>
        <p:nvPicPr>
          <p:cNvPr id="13" name="Paveikslėlis 12">
            <a:extLst>
              <a:ext uri="{FF2B5EF4-FFF2-40B4-BE49-F238E27FC236}">
                <a16:creationId xmlns:a16="http://schemas.microsoft.com/office/drawing/2014/main" id="{CAB25C26-A9C2-4E70-9C18-50BBD844903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0739" y="253369"/>
            <a:ext cx="736639" cy="736639"/>
          </a:xfrm>
          <a:prstGeom prst="rect">
            <a:avLst/>
          </a:prstGeom>
        </p:spPr>
      </p:pic>
      <p:sp>
        <p:nvSpPr>
          <p:cNvPr id="14" name="Rodyklė dešinėn 13">
            <a:hlinkClick r:id="rId9"/>
          </p:cNvPr>
          <p:cNvSpPr/>
          <p:nvPr/>
        </p:nvSpPr>
        <p:spPr>
          <a:xfrm>
            <a:off x="3458302" y="6374714"/>
            <a:ext cx="511277" cy="265471"/>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5" name="Stačiakampis 14"/>
          <p:cNvSpPr/>
          <p:nvPr/>
        </p:nvSpPr>
        <p:spPr>
          <a:xfrm>
            <a:off x="2162755" y="6307395"/>
            <a:ext cx="1295547" cy="400110"/>
          </a:xfrm>
          <a:prstGeom prst="rect">
            <a:avLst/>
          </a:prstGeom>
        </p:spPr>
        <p:txBody>
          <a:bodyPr wrap="none">
            <a:spAutoFit/>
          </a:bodyPr>
          <a:lstStyle/>
          <a:p>
            <a:r>
              <a:rPr lang="lt-LT" sz="2000" b="1" dirty="0" smtClean="0">
                <a:solidFill>
                  <a:schemeClr val="tx2"/>
                </a:solidFill>
              </a:rPr>
              <a:t>Filmukas</a:t>
            </a:r>
            <a:endParaRPr lang="lt-LT" sz="2000" b="1" dirty="0">
              <a:solidFill>
                <a:schemeClr val="tx2"/>
              </a:solidFill>
            </a:endParaRPr>
          </a:p>
        </p:txBody>
      </p:sp>
    </p:spTree>
    <p:extLst>
      <p:ext uri="{BB962C8B-B14F-4D97-AF65-F5344CB8AC3E}">
        <p14:creationId xmlns:p14="http://schemas.microsoft.com/office/powerpoint/2010/main" val="23422234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avadinimas 12"/>
          <p:cNvSpPr txBox="1">
            <a:spLocks/>
          </p:cNvSpPr>
          <p:nvPr/>
        </p:nvSpPr>
        <p:spPr>
          <a:xfrm>
            <a:off x="977378" y="659067"/>
            <a:ext cx="5033487" cy="978729"/>
          </a:xfrm>
          <a:prstGeom prst="rect">
            <a:avLst/>
          </a:prstGeom>
          <a:noFill/>
        </p:spPr>
        <p:txBody>
          <a:bodyPr wrap="square" rtlCol="0">
            <a:spAutoFit/>
          </a:bodyPr>
          <a:lstStyle>
            <a:lvl1pPr algn="l" defTabSz="914400" rtl="0" eaLnBrk="1" latinLnBrk="0" hangingPunct="1">
              <a:lnSpc>
                <a:spcPct val="90000"/>
              </a:lnSpc>
              <a:spcBef>
                <a:spcPct val="0"/>
              </a:spcBef>
              <a:buNone/>
              <a:defRPr sz="3400" kern="1200">
                <a:solidFill>
                  <a:schemeClr val="tx1"/>
                </a:solidFill>
                <a:latin typeface="+mj-lt"/>
                <a:ea typeface="+mj-ea"/>
                <a:cs typeface="+mj-cs"/>
              </a:defRPr>
            </a:lvl1pPr>
          </a:lstStyle>
          <a:p>
            <a:r>
              <a:rPr lang="lt-LT" sz="3200" b="1" dirty="0">
                <a:solidFill>
                  <a:schemeClr val="tx2"/>
                </a:solidFill>
              </a:rPr>
              <a:t>Jei artėja audra, girdisi griaustinis, reikia...</a:t>
            </a:r>
          </a:p>
        </p:txBody>
      </p:sp>
      <p:sp>
        <p:nvSpPr>
          <p:cNvPr id="17" name="TextBox 16"/>
          <p:cNvSpPr txBox="1"/>
          <p:nvPr/>
        </p:nvSpPr>
        <p:spPr>
          <a:xfrm>
            <a:off x="865375" y="2524192"/>
            <a:ext cx="4572000" cy="3046988"/>
          </a:xfrm>
          <a:prstGeom prst="rect">
            <a:avLst/>
          </a:prstGeom>
          <a:noFill/>
        </p:spPr>
        <p:txBody>
          <a:bodyPr wrap="square" rtlCol="0">
            <a:spAutoFit/>
          </a:bodyPr>
          <a:lstStyle/>
          <a:p>
            <a:pPr marL="285750" indent="-285750">
              <a:buFont typeface="Wingdings" panose="05000000000000000000" pitchFamily="2" charset="2"/>
              <a:buChar char="q"/>
            </a:pPr>
            <a:r>
              <a:rPr lang="lt-LT" sz="3200" dirty="0">
                <a:solidFill>
                  <a:schemeClr val="tx2"/>
                </a:solidFill>
              </a:rPr>
              <a:t>Nedelsiant bėgti namo</a:t>
            </a:r>
          </a:p>
          <a:p>
            <a:pPr marL="285750" indent="-285750">
              <a:buFont typeface="Wingdings" panose="05000000000000000000" pitchFamily="2" charset="2"/>
              <a:buChar char="q"/>
            </a:pPr>
            <a:endParaRPr lang="lt-LT" sz="3200" dirty="0">
              <a:solidFill>
                <a:schemeClr val="tx2"/>
              </a:solidFill>
            </a:endParaRPr>
          </a:p>
          <a:p>
            <a:pPr marL="285750" indent="-285750">
              <a:buFont typeface="Wingdings" panose="05000000000000000000" pitchFamily="2" charset="2"/>
              <a:buChar char="q"/>
            </a:pPr>
            <a:r>
              <a:rPr lang="lt-LT" sz="3200" dirty="0">
                <a:solidFill>
                  <a:schemeClr val="tx2"/>
                </a:solidFill>
              </a:rPr>
              <a:t>Pasislėpti po medžiu</a:t>
            </a:r>
          </a:p>
          <a:p>
            <a:pPr marL="285750" indent="-285750">
              <a:buFont typeface="Wingdings" panose="05000000000000000000" pitchFamily="2" charset="2"/>
              <a:buChar char="q"/>
            </a:pPr>
            <a:endParaRPr lang="lt-LT" sz="3200" dirty="0">
              <a:solidFill>
                <a:schemeClr val="tx2"/>
              </a:solidFill>
            </a:endParaRPr>
          </a:p>
          <a:p>
            <a:pPr marL="285750" indent="-285750">
              <a:buFont typeface="Wingdings" panose="05000000000000000000" pitchFamily="2" charset="2"/>
              <a:buChar char="q"/>
            </a:pPr>
            <a:r>
              <a:rPr lang="lt-LT" sz="3200" dirty="0">
                <a:solidFill>
                  <a:schemeClr val="tx2"/>
                </a:solidFill>
              </a:rPr>
              <a:t>Skambinti telefonu</a:t>
            </a:r>
          </a:p>
        </p:txBody>
      </p:sp>
      <p:pic>
        <p:nvPicPr>
          <p:cNvPr id="18" name="Paveikslėlis 17"/>
          <p:cNvPicPr>
            <a:picLocks noChangeAspect="1"/>
          </p:cNvPicPr>
          <p:nvPr/>
        </p:nvPicPr>
        <p:blipFill>
          <a:blip r:embed="rId2"/>
          <a:stretch>
            <a:fillRect/>
          </a:stretch>
        </p:blipFill>
        <p:spPr>
          <a:xfrm>
            <a:off x="897897" y="2219365"/>
            <a:ext cx="548688" cy="609653"/>
          </a:xfrm>
          <a:prstGeom prst="rect">
            <a:avLst/>
          </a:prstGeom>
        </p:spPr>
      </p:pic>
      <p:pic>
        <p:nvPicPr>
          <p:cNvPr id="19" name="Paveikslėlis 18">
            <a:extLst>
              <a:ext uri="{FF2B5EF4-FFF2-40B4-BE49-F238E27FC236}">
                <a16:creationId xmlns:a16="http://schemas.microsoft.com/office/drawing/2014/main" id="{CAB25C26-A9C2-4E70-9C18-50BBD84490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0739" y="253369"/>
            <a:ext cx="736639" cy="736639"/>
          </a:xfrm>
          <a:prstGeom prst="rect">
            <a:avLst/>
          </a:prstGeom>
        </p:spPr>
      </p:pic>
      <p:pic>
        <p:nvPicPr>
          <p:cNvPr id="2" name="Paveikslėlis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82562" y="1361054"/>
            <a:ext cx="6821451" cy="5373264"/>
          </a:xfrm>
          <a:prstGeom prst="rect">
            <a:avLst/>
          </a:prstGeom>
        </p:spPr>
      </p:pic>
    </p:spTree>
    <p:extLst>
      <p:ext uri="{BB962C8B-B14F-4D97-AF65-F5344CB8AC3E}">
        <p14:creationId xmlns:p14="http://schemas.microsoft.com/office/powerpoint/2010/main" val="630028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2000"/>
                                        <p:tgtEl>
                                          <p:spTgt spid="18"/>
                                        </p:tgtEl>
                                      </p:cBhvr>
                                    </p:animEffect>
                                    <p:anim calcmode="lin" valueType="num">
                                      <p:cBhvr>
                                        <p:cTn id="8" dur="2000" fill="hold"/>
                                        <p:tgtEl>
                                          <p:spTgt spid="18"/>
                                        </p:tgtEl>
                                        <p:attrNameLst>
                                          <p:attrName>ppt_w</p:attrName>
                                        </p:attrNameLst>
                                      </p:cBhvr>
                                      <p:tavLst>
                                        <p:tav tm="0" fmla="#ppt_w*sin(2.5*pi*$)">
                                          <p:val>
                                            <p:fltVal val="0"/>
                                          </p:val>
                                        </p:tav>
                                        <p:tav tm="100000">
                                          <p:val>
                                            <p:fltVal val="1"/>
                                          </p:val>
                                        </p:tav>
                                      </p:tavLst>
                                    </p:anim>
                                    <p:anim calcmode="lin" valueType="num">
                                      <p:cBhvr>
                                        <p:cTn id="9" dur="2000" fill="hold"/>
                                        <p:tgtEl>
                                          <p:spTgt spid="1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2"/>
          <p:cNvSpPr txBox="1">
            <a:spLocks/>
          </p:cNvSpPr>
          <p:nvPr/>
        </p:nvSpPr>
        <p:spPr>
          <a:xfrm>
            <a:off x="1745674" y="361213"/>
            <a:ext cx="8503920" cy="978729"/>
          </a:xfrm>
          <a:prstGeom prst="rect">
            <a:avLst/>
          </a:prstGeom>
          <a:noFill/>
        </p:spPr>
        <p:txBody>
          <a:bodyPr wrap="square" rtlCol="0">
            <a:spAutoFit/>
          </a:bodyPr>
          <a:lstStyle>
            <a:lvl1pPr algn="l" defTabSz="914400" rtl="0" eaLnBrk="1" latinLnBrk="0" hangingPunct="1">
              <a:lnSpc>
                <a:spcPct val="90000"/>
              </a:lnSpc>
              <a:spcBef>
                <a:spcPct val="0"/>
              </a:spcBef>
              <a:buNone/>
              <a:defRPr sz="3400" kern="1200">
                <a:solidFill>
                  <a:schemeClr val="tx1"/>
                </a:solidFill>
                <a:latin typeface="+mj-lt"/>
                <a:ea typeface="+mj-ea"/>
                <a:cs typeface="+mj-cs"/>
              </a:defRPr>
            </a:lvl1pPr>
          </a:lstStyle>
          <a:p>
            <a:pPr algn="ctr"/>
            <a:r>
              <a:rPr lang="lt-LT" sz="3200" b="1" dirty="0">
                <a:solidFill>
                  <a:schemeClr val="tx2"/>
                </a:solidFill>
              </a:rPr>
              <a:t>Kokių daiktų negalima laikyti šalia savęs, kai žaibuoja?</a:t>
            </a:r>
          </a:p>
        </p:txBody>
      </p:sp>
      <p:pic>
        <p:nvPicPr>
          <p:cNvPr id="3" name="Picture 4"/>
          <p:cNvPicPr>
            <a:picLocks noChangeAspect="1"/>
          </p:cNvPicPr>
          <p:nvPr/>
        </p:nvPicPr>
        <p:blipFill>
          <a:blip r:embed="rId2" cstate="print">
            <a:extLst>
              <a:ext uri="{BEBA8EAE-BF5A-486C-A8C5-ECC9F3942E4B}">
                <a14:imgProps xmlns:a14="http://schemas.microsoft.com/office/drawing/2010/main">
                  <a14:imgLayer r:embed="rId3">
                    <a14:imgEffect>
                      <a14:backgroundRemoval t="8750" b="97250" l="10000" r="91500"/>
                    </a14:imgEffect>
                  </a14:imgLayer>
                </a14:imgProps>
              </a:ext>
              <a:ext uri="{28A0092B-C50C-407E-A947-70E740481C1C}">
                <a14:useLocalDpi xmlns:a14="http://schemas.microsoft.com/office/drawing/2010/main" val="0"/>
              </a:ext>
            </a:extLst>
          </a:blip>
          <a:stretch>
            <a:fillRect/>
          </a:stretch>
        </p:blipFill>
        <p:spPr>
          <a:xfrm>
            <a:off x="1646344" y="1456781"/>
            <a:ext cx="2448975" cy="2448975"/>
          </a:xfrm>
          <a:prstGeom prst="rect">
            <a:avLst/>
          </a:prstGeom>
        </p:spPr>
      </p:pic>
      <p:pic>
        <p:nvPicPr>
          <p:cNvPr id="4" name="Picture 7" descr="C:\Users\user\AppData\Local\Microsoft\Windows\Temporary Internet Files\Content.IE5\C9ZNCSJ8\MP900405386[2].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2667" b="94800" l="10000" r="92762"/>
                    </a14:imgEffect>
                  </a14:imgLayer>
                </a14:imgProps>
              </a:ext>
              <a:ext uri="{28A0092B-C50C-407E-A947-70E740481C1C}">
                <a14:useLocalDpi xmlns:a14="http://schemas.microsoft.com/office/drawing/2010/main" val="0"/>
              </a:ext>
            </a:extLst>
          </a:blip>
          <a:srcRect/>
          <a:stretch>
            <a:fillRect/>
          </a:stretch>
        </p:blipFill>
        <p:spPr bwMode="auto">
          <a:xfrm>
            <a:off x="7923200" y="4135973"/>
            <a:ext cx="3200399" cy="2286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C:\Users\user\AppData\Local\Microsoft\Windows\Temporary Internet Files\Content.IE5\R7ZAGP0T\MP900305811[1].jp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755" b="97736" l="1500" r="100000"/>
                    </a14:imgEffect>
                  </a14:imgLayer>
                </a14:imgProps>
              </a:ext>
              <a:ext uri="{28A0092B-C50C-407E-A947-70E740481C1C}">
                <a14:useLocalDpi xmlns:a14="http://schemas.microsoft.com/office/drawing/2010/main" val="0"/>
              </a:ext>
            </a:extLst>
          </a:blip>
          <a:srcRect/>
          <a:stretch>
            <a:fillRect/>
          </a:stretch>
        </p:blipFill>
        <p:spPr bwMode="auto">
          <a:xfrm>
            <a:off x="6802744" y="1800171"/>
            <a:ext cx="2205690" cy="194836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p:cNvPicPr>
            <a:picLocks noChangeAspect="1"/>
          </p:cNvPicPr>
          <p:nvPr/>
        </p:nvPicPr>
        <p:blipFill>
          <a:blip r:embed="rId8" cstate="print">
            <a:extLst>
              <a:ext uri="{BEBA8EAE-BF5A-486C-A8C5-ECC9F3942E4B}">
                <a14:imgProps xmlns:a14="http://schemas.microsoft.com/office/drawing/2010/main">
                  <a14:imgLayer r:embed="rId9">
                    <a14:imgEffect>
                      <a14:backgroundRemoval t="2521" b="96008" l="4265" r="95735"/>
                    </a14:imgEffect>
                  </a14:imgLayer>
                </a14:imgProps>
              </a:ext>
              <a:ext uri="{28A0092B-C50C-407E-A947-70E740481C1C}">
                <a14:useLocalDpi xmlns:a14="http://schemas.microsoft.com/office/drawing/2010/main" val="0"/>
              </a:ext>
            </a:extLst>
          </a:blip>
          <a:stretch>
            <a:fillRect/>
          </a:stretch>
        </p:blipFill>
        <p:spPr>
          <a:xfrm>
            <a:off x="4609375" y="1893234"/>
            <a:ext cx="2041079" cy="1428755"/>
          </a:xfrm>
          <a:prstGeom prst="rect">
            <a:avLst/>
          </a:prstGeom>
        </p:spPr>
      </p:pic>
      <p:pic>
        <p:nvPicPr>
          <p:cNvPr id="7" name="Picture 5"/>
          <p:cNvPicPr>
            <a:picLocks noChangeAspect="1"/>
          </p:cNvPicPr>
          <p:nvPr/>
        </p:nvPicPr>
        <p:blipFill>
          <a:blip r:embed="rId10">
            <a:extLst>
              <a:ext uri="{BEBA8EAE-BF5A-486C-A8C5-ECC9F3942E4B}">
                <a14:imgProps xmlns:a14="http://schemas.microsoft.com/office/drawing/2010/main">
                  <a14:imgLayer r:embed="rId11">
                    <a14:imgEffect>
                      <a14:backgroundRemoval t="0" b="100000" l="3077" r="98462"/>
                    </a14:imgEffect>
                  </a14:imgLayer>
                </a14:imgProps>
              </a:ext>
              <a:ext uri="{28A0092B-C50C-407E-A947-70E740481C1C}">
                <a14:useLocalDpi xmlns:a14="http://schemas.microsoft.com/office/drawing/2010/main" val="0"/>
              </a:ext>
            </a:extLst>
          </a:blip>
          <a:stretch>
            <a:fillRect/>
          </a:stretch>
        </p:blipFill>
        <p:spPr>
          <a:xfrm>
            <a:off x="9595365" y="2103347"/>
            <a:ext cx="1308458" cy="1342008"/>
          </a:xfrm>
          <a:prstGeom prst="rect">
            <a:avLst/>
          </a:prstGeom>
        </p:spPr>
      </p:pic>
      <p:pic>
        <p:nvPicPr>
          <p:cNvPr id="12" name="Paveikslėlis 11">
            <a:extLst>
              <a:ext uri="{FF2B5EF4-FFF2-40B4-BE49-F238E27FC236}">
                <a16:creationId xmlns:a16="http://schemas.microsoft.com/office/drawing/2014/main" id="{CAB25C26-A9C2-4E70-9C18-50BBD844903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40739" y="253369"/>
            <a:ext cx="736639" cy="736639"/>
          </a:xfrm>
          <a:prstGeom prst="rect">
            <a:avLst/>
          </a:prstGeom>
        </p:spPr>
      </p:pic>
      <p:pic>
        <p:nvPicPr>
          <p:cNvPr id="9" name="Paveikslėlis 8">
            <a:extLst>
              <a:ext uri="{FF2B5EF4-FFF2-40B4-BE49-F238E27FC236}">
                <a16:creationId xmlns:a16="http://schemas.microsoft.com/office/drawing/2014/main" id="{34D57876-F32C-625F-93B2-79BEDA617E4F}"/>
              </a:ext>
            </a:extLst>
          </p:cNvPr>
          <p:cNvPicPr>
            <a:picLocks noChangeAspect="1"/>
          </p:cNvPicPr>
          <p:nvPr/>
        </p:nvPicPr>
        <p:blipFill>
          <a:blip r:embed="rId13"/>
          <a:stretch>
            <a:fillRect/>
          </a:stretch>
        </p:blipFill>
        <p:spPr>
          <a:xfrm>
            <a:off x="5271557" y="1460037"/>
            <a:ext cx="487582" cy="541758"/>
          </a:xfrm>
          <a:prstGeom prst="rect">
            <a:avLst/>
          </a:prstGeom>
        </p:spPr>
      </p:pic>
      <p:pic>
        <p:nvPicPr>
          <p:cNvPr id="11" name="Paveikslėlis 10">
            <a:extLst>
              <a:ext uri="{FF2B5EF4-FFF2-40B4-BE49-F238E27FC236}">
                <a16:creationId xmlns:a16="http://schemas.microsoft.com/office/drawing/2014/main" id="{909D0A49-9617-DAEF-4ACD-35B3CEE410D9}"/>
              </a:ext>
            </a:extLst>
          </p:cNvPr>
          <p:cNvPicPr>
            <a:picLocks noChangeAspect="1"/>
          </p:cNvPicPr>
          <p:nvPr/>
        </p:nvPicPr>
        <p:blipFill>
          <a:blip r:embed="rId13"/>
          <a:stretch>
            <a:fillRect/>
          </a:stretch>
        </p:blipFill>
        <p:spPr>
          <a:xfrm>
            <a:off x="8570526" y="3561533"/>
            <a:ext cx="487582" cy="541758"/>
          </a:xfrm>
          <a:prstGeom prst="rect">
            <a:avLst/>
          </a:prstGeom>
        </p:spPr>
      </p:pic>
      <p:pic>
        <p:nvPicPr>
          <p:cNvPr id="13" name="Paveikslėlis 12">
            <a:extLst>
              <a:ext uri="{FF2B5EF4-FFF2-40B4-BE49-F238E27FC236}">
                <a16:creationId xmlns:a16="http://schemas.microsoft.com/office/drawing/2014/main" id="{F76D52AC-CBF4-BB20-A4A0-78D73301FEC1}"/>
              </a:ext>
            </a:extLst>
          </p:cNvPr>
          <p:cNvPicPr>
            <a:picLocks noChangeAspect="1"/>
          </p:cNvPicPr>
          <p:nvPr/>
        </p:nvPicPr>
        <p:blipFill>
          <a:blip r:embed="rId13"/>
          <a:stretch>
            <a:fillRect/>
          </a:stretch>
        </p:blipFill>
        <p:spPr>
          <a:xfrm>
            <a:off x="1770455" y="1463548"/>
            <a:ext cx="487582" cy="541758"/>
          </a:xfrm>
          <a:prstGeom prst="rect">
            <a:avLst/>
          </a:prstGeom>
        </p:spPr>
      </p:pic>
      <p:pic>
        <p:nvPicPr>
          <p:cNvPr id="14" name="Paveikslėlis 13">
            <a:extLst>
              <a:ext uri="{FF2B5EF4-FFF2-40B4-BE49-F238E27FC236}">
                <a16:creationId xmlns:a16="http://schemas.microsoft.com/office/drawing/2014/main" id="{F6FE3E14-73B8-5B99-608D-6942BE156533}"/>
              </a:ext>
            </a:extLst>
          </p:cNvPr>
          <p:cNvPicPr>
            <a:picLocks noChangeAspect="1"/>
          </p:cNvPicPr>
          <p:nvPr/>
        </p:nvPicPr>
        <p:blipFill>
          <a:blip r:embed="rId13"/>
          <a:stretch>
            <a:fillRect/>
          </a:stretch>
        </p:blipFill>
        <p:spPr>
          <a:xfrm>
            <a:off x="1414368" y="3561533"/>
            <a:ext cx="487582" cy="541758"/>
          </a:xfrm>
          <a:prstGeom prst="rect">
            <a:avLst/>
          </a:prstGeom>
        </p:spPr>
      </p:pic>
      <p:pic>
        <p:nvPicPr>
          <p:cNvPr id="15" name="Paveikslėlis 1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609375" y="3603486"/>
            <a:ext cx="2604557" cy="2604557"/>
          </a:xfrm>
          <a:prstGeom prst="rect">
            <a:avLst/>
          </a:prstGeom>
        </p:spPr>
      </p:pic>
      <p:pic>
        <p:nvPicPr>
          <p:cNvPr id="16" name="Paveikslėlis 1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00520" y="4103291"/>
            <a:ext cx="3161207" cy="2104752"/>
          </a:xfrm>
          <a:prstGeom prst="rect">
            <a:avLst/>
          </a:prstGeom>
        </p:spPr>
      </p:pic>
    </p:spTree>
    <p:extLst>
      <p:ext uri="{BB962C8B-B14F-4D97-AF65-F5344CB8AC3E}">
        <p14:creationId xmlns:p14="http://schemas.microsoft.com/office/powerpoint/2010/main" val="3550770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anim calcmode="lin" valueType="num">
                                      <p:cBhvr>
                                        <p:cTn id="8" dur="2000" fill="hold"/>
                                        <p:tgtEl>
                                          <p:spTgt spid="9"/>
                                        </p:tgtEl>
                                        <p:attrNameLst>
                                          <p:attrName>ppt_w</p:attrName>
                                        </p:attrNameLst>
                                      </p:cBhvr>
                                      <p:tavLst>
                                        <p:tav tm="0" fmla="#ppt_w*sin(2.5*pi*$)">
                                          <p:val>
                                            <p:fltVal val="0"/>
                                          </p:val>
                                        </p:tav>
                                        <p:tav tm="100000">
                                          <p:val>
                                            <p:fltVal val="1"/>
                                          </p:val>
                                        </p:tav>
                                      </p:tavLst>
                                    </p:anim>
                                    <p:anim calcmode="lin" valueType="num">
                                      <p:cBhvr>
                                        <p:cTn id="9" dur="20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2000"/>
                                        <p:tgtEl>
                                          <p:spTgt spid="11"/>
                                        </p:tgtEl>
                                      </p:cBhvr>
                                    </p:animEffect>
                                    <p:anim calcmode="lin" valueType="num">
                                      <p:cBhvr>
                                        <p:cTn id="15" dur="2000" fill="hold"/>
                                        <p:tgtEl>
                                          <p:spTgt spid="11"/>
                                        </p:tgtEl>
                                        <p:attrNameLst>
                                          <p:attrName>ppt_w</p:attrName>
                                        </p:attrNameLst>
                                      </p:cBhvr>
                                      <p:tavLst>
                                        <p:tav tm="0" fmla="#ppt_w*sin(2.5*pi*$)">
                                          <p:val>
                                            <p:fltVal val="0"/>
                                          </p:val>
                                        </p:tav>
                                        <p:tav tm="100000">
                                          <p:val>
                                            <p:fltVal val="1"/>
                                          </p:val>
                                        </p:tav>
                                      </p:tavLst>
                                    </p:anim>
                                    <p:anim calcmode="lin" valueType="num">
                                      <p:cBhvr>
                                        <p:cTn id="16" dur="20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2000"/>
                                        <p:tgtEl>
                                          <p:spTgt spid="13"/>
                                        </p:tgtEl>
                                      </p:cBhvr>
                                    </p:animEffect>
                                    <p:anim calcmode="lin" valueType="num">
                                      <p:cBhvr>
                                        <p:cTn id="22" dur="2000" fill="hold"/>
                                        <p:tgtEl>
                                          <p:spTgt spid="13"/>
                                        </p:tgtEl>
                                        <p:attrNameLst>
                                          <p:attrName>ppt_w</p:attrName>
                                        </p:attrNameLst>
                                      </p:cBhvr>
                                      <p:tavLst>
                                        <p:tav tm="0" fmla="#ppt_w*sin(2.5*pi*$)">
                                          <p:val>
                                            <p:fltVal val="0"/>
                                          </p:val>
                                        </p:tav>
                                        <p:tav tm="100000">
                                          <p:val>
                                            <p:fltVal val="1"/>
                                          </p:val>
                                        </p:tav>
                                      </p:tavLst>
                                    </p:anim>
                                    <p:anim calcmode="lin" valueType="num">
                                      <p:cBhvr>
                                        <p:cTn id="23" dur="2000" fill="hold"/>
                                        <p:tgtEl>
                                          <p:spTgt spid="13"/>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45" presetClass="entr" presetSubtype="0"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2000"/>
                                        <p:tgtEl>
                                          <p:spTgt spid="14"/>
                                        </p:tgtEl>
                                      </p:cBhvr>
                                    </p:animEffect>
                                    <p:anim calcmode="lin" valueType="num">
                                      <p:cBhvr>
                                        <p:cTn id="29" dur="2000" fill="hold"/>
                                        <p:tgtEl>
                                          <p:spTgt spid="14"/>
                                        </p:tgtEl>
                                        <p:attrNameLst>
                                          <p:attrName>ppt_w</p:attrName>
                                        </p:attrNameLst>
                                      </p:cBhvr>
                                      <p:tavLst>
                                        <p:tav tm="0" fmla="#ppt_w*sin(2.5*pi*$)">
                                          <p:val>
                                            <p:fltVal val="0"/>
                                          </p:val>
                                        </p:tav>
                                        <p:tav tm="100000">
                                          <p:val>
                                            <p:fltVal val="1"/>
                                          </p:val>
                                        </p:tav>
                                      </p:tavLst>
                                    </p:anim>
                                    <p:anim calcmode="lin" valueType="num">
                                      <p:cBhvr>
                                        <p:cTn id="30" dur="2000" fill="hold"/>
                                        <p:tgtEl>
                                          <p:spTgt spid="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HAPETYPE" val="AnswerPlaceholder"/>
  <p:tag name="PLACEHOLDERINDEX" val="1"/>
</p:tagLst>
</file>

<file path=ppt/tags/tag10.xml><?xml version="1.0" encoding="utf-8"?>
<p:tagLst xmlns:a="http://schemas.openxmlformats.org/drawingml/2006/main" xmlns:r="http://schemas.openxmlformats.org/officeDocument/2006/relationships" xmlns:p="http://schemas.openxmlformats.org/presentationml/2006/main">
  <p:tag name="SHAPETYPE" val="AnswerPlaceholder"/>
  <p:tag name="PLACEHOLDERINDEX" val="2"/>
</p:tagLst>
</file>

<file path=ppt/tags/tag11.xml><?xml version="1.0" encoding="utf-8"?>
<p:tagLst xmlns:a="http://schemas.openxmlformats.org/drawingml/2006/main" xmlns:r="http://schemas.openxmlformats.org/officeDocument/2006/relationships" xmlns:p="http://schemas.openxmlformats.org/presentationml/2006/main">
  <p:tag name="SHAPETYPE" val="AnswerPlaceholder"/>
  <p:tag name="PLACEHOLDERINDEX" val="3"/>
</p:tagLst>
</file>

<file path=ppt/tags/tag12.xml><?xml version="1.0" encoding="utf-8"?>
<p:tagLst xmlns:a="http://schemas.openxmlformats.org/drawingml/2006/main" xmlns:r="http://schemas.openxmlformats.org/officeDocument/2006/relationships" xmlns:p="http://schemas.openxmlformats.org/presentationml/2006/main">
  <p:tag name="SHAPETYPE" val="AnswerPlaceholder"/>
  <p:tag name="PLACEHOLDERINDEX" val="4"/>
</p:tagLst>
</file>

<file path=ppt/tags/tag13.xml><?xml version="1.0" encoding="utf-8"?>
<p:tagLst xmlns:a="http://schemas.openxmlformats.org/drawingml/2006/main" xmlns:r="http://schemas.openxmlformats.org/officeDocument/2006/relationships" xmlns:p="http://schemas.openxmlformats.org/presentationml/2006/main">
  <p:tag name="SHAPETYPE" val="AnswerButton"/>
  <p:tag name="ANSWERBUTTONINDEX" val="1"/>
</p:tagLst>
</file>

<file path=ppt/tags/tag14.xml><?xml version="1.0" encoding="utf-8"?>
<p:tagLst xmlns:a="http://schemas.openxmlformats.org/drawingml/2006/main" xmlns:r="http://schemas.openxmlformats.org/officeDocument/2006/relationships" xmlns:p="http://schemas.openxmlformats.org/presentationml/2006/main">
  <p:tag name="SHAPETYPE" val="AnswerButton"/>
  <p:tag name="ANSWERBUTTONINDEX" val="2"/>
</p:tagLst>
</file>

<file path=ppt/tags/tag15.xml><?xml version="1.0" encoding="utf-8"?>
<p:tagLst xmlns:a="http://schemas.openxmlformats.org/drawingml/2006/main" xmlns:r="http://schemas.openxmlformats.org/officeDocument/2006/relationships" xmlns:p="http://schemas.openxmlformats.org/presentationml/2006/main">
  <p:tag name="SHAPETYPE" val="AnswerButton"/>
  <p:tag name="ANSWERBUTTONINDEX" val="3"/>
</p:tagLst>
</file>

<file path=ppt/tags/tag16.xml><?xml version="1.0" encoding="utf-8"?>
<p:tagLst xmlns:a="http://schemas.openxmlformats.org/drawingml/2006/main" xmlns:r="http://schemas.openxmlformats.org/officeDocument/2006/relationships" xmlns:p="http://schemas.openxmlformats.org/presentationml/2006/main">
  <p:tag name="SHAPETYPE" val="AnswerButton"/>
  <p:tag name="ANSWERBUTTONINDEX" val="4"/>
</p:tagLst>
</file>

<file path=ppt/tags/tag17.xml><?xml version="1.0" encoding="utf-8"?>
<p:tagLst xmlns:a="http://schemas.openxmlformats.org/drawingml/2006/main" xmlns:r="http://schemas.openxmlformats.org/officeDocument/2006/relationships" xmlns:p="http://schemas.openxmlformats.org/presentationml/2006/main">
  <p:tag name="SHAPETYPE" val="AnswerPlaceholder"/>
  <p:tag name="PLACEHOLDERINDEX" val="1"/>
</p:tagLst>
</file>

<file path=ppt/tags/tag18.xml><?xml version="1.0" encoding="utf-8"?>
<p:tagLst xmlns:a="http://schemas.openxmlformats.org/drawingml/2006/main" xmlns:r="http://schemas.openxmlformats.org/officeDocument/2006/relationships" xmlns:p="http://schemas.openxmlformats.org/presentationml/2006/main">
  <p:tag name="SHAPETYPE" val="AnswerPlaceholder"/>
  <p:tag name="PLACEHOLDERINDEX" val="2"/>
</p:tagLst>
</file>

<file path=ppt/tags/tag19.xml><?xml version="1.0" encoding="utf-8"?>
<p:tagLst xmlns:a="http://schemas.openxmlformats.org/drawingml/2006/main" xmlns:r="http://schemas.openxmlformats.org/officeDocument/2006/relationships" xmlns:p="http://schemas.openxmlformats.org/presentationml/2006/main">
  <p:tag name="SHAPETYPE" val="AnswerPlaceholder"/>
  <p:tag name="PLACEHOLDERINDEX" val="3"/>
</p:tagLst>
</file>

<file path=ppt/tags/tag2.xml><?xml version="1.0" encoding="utf-8"?>
<p:tagLst xmlns:a="http://schemas.openxmlformats.org/drawingml/2006/main" xmlns:r="http://schemas.openxmlformats.org/officeDocument/2006/relationships" xmlns:p="http://schemas.openxmlformats.org/presentationml/2006/main">
  <p:tag name="SHAPETYPE" val="AnswerPlaceholder"/>
  <p:tag name="PLACEHOLDERINDEX" val="2"/>
</p:tagLst>
</file>

<file path=ppt/tags/tag20.xml><?xml version="1.0" encoding="utf-8"?>
<p:tagLst xmlns:a="http://schemas.openxmlformats.org/drawingml/2006/main" xmlns:r="http://schemas.openxmlformats.org/officeDocument/2006/relationships" xmlns:p="http://schemas.openxmlformats.org/presentationml/2006/main">
  <p:tag name="SHAPETYPE" val="AnswerPlaceholder"/>
  <p:tag name="PLACEHOLDERINDEX" val="4"/>
</p:tagLst>
</file>

<file path=ppt/tags/tag21.xml><?xml version="1.0" encoding="utf-8"?>
<p:tagLst xmlns:a="http://schemas.openxmlformats.org/drawingml/2006/main" xmlns:r="http://schemas.openxmlformats.org/officeDocument/2006/relationships" xmlns:p="http://schemas.openxmlformats.org/presentationml/2006/main">
  <p:tag name="SHAPETYPE" val="AnswerButton"/>
  <p:tag name="ANSWERBUTTONINDEX" val="1"/>
</p:tagLst>
</file>

<file path=ppt/tags/tag22.xml><?xml version="1.0" encoding="utf-8"?>
<p:tagLst xmlns:a="http://schemas.openxmlformats.org/drawingml/2006/main" xmlns:r="http://schemas.openxmlformats.org/officeDocument/2006/relationships" xmlns:p="http://schemas.openxmlformats.org/presentationml/2006/main">
  <p:tag name="SHAPETYPE" val="AnswerButton"/>
  <p:tag name="ANSWERBUTTONINDEX" val="2"/>
</p:tagLst>
</file>

<file path=ppt/tags/tag23.xml><?xml version="1.0" encoding="utf-8"?>
<p:tagLst xmlns:a="http://schemas.openxmlformats.org/drawingml/2006/main" xmlns:r="http://schemas.openxmlformats.org/officeDocument/2006/relationships" xmlns:p="http://schemas.openxmlformats.org/presentationml/2006/main">
  <p:tag name="SHAPETYPE" val="AnswerButton"/>
  <p:tag name="ANSWERBUTTONINDEX" val="3"/>
</p:tagLst>
</file>

<file path=ppt/tags/tag24.xml><?xml version="1.0" encoding="utf-8"?>
<p:tagLst xmlns:a="http://schemas.openxmlformats.org/drawingml/2006/main" xmlns:r="http://schemas.openxmlformats.org/officeDocument/2006/relationships" xmlns:p="http://schemas.openxmlformats.org/presentationml/2006/main">
  <p:tag name="SHAPETYPE" val="AnswerButton"/>
  <p:tag name="ANSWERBUTTONINDEX" val="4"/>
</p:tagLst>
</file>

<file path=ppt/tags/tag25.xml><?xml version="1.0" encoding="utf-8"?>
<p:tagLst xmlns:a="http://schemas.openxmlformats.org/drawingml/2006/main" xmlns:r="http://schemas.openxmlformats.org/officeDocument/2006/relationships" xmlns:p="http://schemas.openxmlformats.org/presentationml/2006/main">
  <p:tag name="SHAPETYPE" val="AnswerIndicator"/>
</p:tagLst>
</file>

<file path=ppt/tags/tag26.xml><?xml version="1.0" encoding="utf-8"?>
<p:tagLst xmlns:a="http://schemas.openxmlformats.org/drawingml/2006/main" xmlns:r="http://schemas.openxmlformats.org/officeDocument/2006/relationships" xmlns:p="http://schemas.openxmlformats.org/presentationml/2006/main">
  <p:tag name="SHAPETYPE" val="AnswerIndicator"/>
</p:tagLst>
</file>

<file path=ppt/tags/tag27.xml><?xml version="1.0" encoding="utf-8"?>
<p:tagLst xmlns:a="http://schemas.openxmlformats.org/drawingml/2006/main" xmlns:r="http://schemas.openxmlformats.org/officeDocument/2006/relationships" xmlns:p="http://schemas.openxmlformats.org/presentationml/2006/main">
  <p:tag name="CHOICESCOUNT" val="4"/>
  <p:tag name="CORRECTANSWER" val="3"/>
</p:tagLst>
</file>

<file path=ppt/tags/tag28.xml><?xml version="1.0" encoding="utf-8"?>
<p:tagLst xmlns:a="http://schemas.openxmlformats.org/drawingml/2006/main" xmlns:r="http://schemas.openxmlformats.org/officeDocument/2006/relationships" xmlns:p="http://schemas.openxmlformats.org/presentationml/2006/main">
  <p:tag name="SHAPETYPE" val="AnswerIndicator"/>
</p:tagLst>
</file>

<file path=ppt/tags/tag29.xml><?xml version="1.0" encoding="utf-8"?>
<p:tagLst xmlns:a="http://schemas.openxmlformats.org/drawingml/2006/main" xmlns:r="http://schemas.openxmlformats.org/officeDocument/2006/relationships" xmlns:p="http://schemas.openxmlformats.org/presentationml/2006/main">
  <p:tag name="CHOICESCOUNT" val="4"/>
  <p:tag name="CORRECTANSWER" val="2"/>
</p:tagLst>
</file>

<file path=ppt/tags/tag3.xml><?xml version="1.0" encoding="utf-8"?>
<p:tagLst xmlns:a="http://schemas.openxmlformats.org/drawingml/2006/main" xmlns:r="http://schemas.openxmlformats.org/officeDocument/2006/relationships" xmlns:p="http://schemas.openxmlformats.org/presentationml/2006/main">
  <p:tag name="SHAPETYPE" val="AnswerPlaceholder"/>
  <p:tag name="PLACEHOLDERINDEX" val="3"/>
</p:tagLst>
</file>

<file path=ppt/tags/tag30.xml><?xml version="1.0" encoding="utf-8"?>
<p:tagLst xmlns:a="http://schemas.openxmlformats.org/drawingml/2006/main" xmlns:r="http://schemas.openxmlformats.org/officeDocument/2006/relationships" xmlns:p="http://schemas.openxmlformats.org/presentationml/2006/main">
  <p:tag name="SHAPETYPE" val="AnswerIndicator"/>
</p:tagLst>
</file>

<file path=ppt/tags/tag31.xml><?xml version="1.0" encoding="utf-8"?>
<p:tagLst xmlns:a="http://schemas.openxmlformats.org/drawingml/2006/main" xmlns:r="http://schemas.openxmlformats.org/officeDocument/2006/relationships" xmlns:p="http://schemas.openxmlformats.org/presentationml/2006/main">
  <p:tag name="CHOICESCOUNT" val="4"/>
  <p:tag name="CORRECTANSWER" val="1"/>
</p:tagLst>
</file>

<file path=ppt/tags/tag32.xml><?xml version="1.0" encoding="utf-8"?>
<p:tagLst xmlns:a="http://schemas.openxmlformats.org/drawingml/2006/main" xmlns:r="http://schemas.openxmlformats.org/officeDocument/2006/relationships" xmlns:p="http://schemas.openxmlformats.org/presentationml/2006/main">
  <p:tag name="SHAPETYPE" val="AnswerIndicator"/>
</p:tagLst>
</file>

<file path=ppt/tags/tag4.xml><?xml version="1.0" encoding="utf-8"?>
<p:tagLst xmlns:a="http://schemas.openxmlformats.org/drawingml/2006/main" xmlns:r="http://schemas.openxmlformats.org/officeDocument/2006/relationships" xmlns:p="http://schemas.openxmlformats.org/presentationml/2006/main">
  <p:tag name="SHAPETYPE" val="AnswerPlaceholder"/>
  <p:tag name="PLACEHOLDERINDEX" val="4"/>
</p:tagLst>
</file>

<file path=ppt/tags/tag5.xml><?xml version="1.0" encoding="utf-8"?>
<p:tagLst xmlns:a="http://schemas.openxmlformats.org/drawingml/2006/main" xmlns:r="http://schemas.openxmlformats.org/officeDocument/2006/relationships" xmlns:p="http://schemas.openxmlformats.org/presentationml/2006/main">
  <p:tag name="SHAPETYPE" val="AnswerButton"/>
  <p:tag name="ANSWERBUTTONINDEX" val="1"/>
</p:tagLst>
</file>

<file path=ppt/tags/tag6.xml><?xml version="1.0" encoding="utf-8"?>
<p:tagLst xmlns:a="http://schemas.openxmlformats.org/drawingml/2006/main" xmlns:r="http://schemas.openxmlformats.org/officeDocument/2006/relationships" xmlns:p="http://schemas.openxmlformats.org/presentationml/2006/main">
  <p:tag name="SHAPETYPE" val="AnswerButton"/>
  <p:tag name="ANSWERBUTTONINDEX" val="2"/>
</p:tagLst>
</file>

<file path=ppt/tags/tag7.xml><?xml version="1.0" encoding="utf-8"?>
<p:tagLst xmlns:a="http://schemas.openxmlformats.org/drawingml/2006/main" xmlns:r="http://schemas.openxmlformats.org/officeDocument/2006/relationships" xmlns:p="http://schemas.openxmlformats.org/presentationml/2006/main">
  <p:tag name="SHAPETYPE" val="AnswerButton"/>
  <p:tag name="ANSWERBUTTONINDEX" val="3"/>
</p:tagLst>
</file>

<file path=ppt/tags/tag8.xml><?xml version="1.0" encoding="utf-8"?>
<p:tagLst xmlns:a="http://schemas.openxmlformats.org/drawingml/2006/main" xmlns:r="http://schemas.openxmlformats.org/officeDocument/2006/relationships" xmlns:p="http://schemas.openxmlformats.org/presentationml/2006/main">
  <p:tag name="SHAPETYPE" val="AnswerButton"/>
  <p:tag name="ANSWERBUTTONINDEX" val="4"/>
</p:tagLst>
</file>

<file path=ppt/tags/tag9.xml><?xml version="1.0" encoding="utf-8"?>
<p:tagLst xmlns:a="http://schemas.openxmlformats.org/drawingml/2006/main" xmlns:r="http://schemas.openxmlformats.org/officeDocument/2006/relationships" xmlns:p="http://schemas.openxmlformats.org/presentationml/2006/main">
  <p:tag name="SHAPETYPE" val="AnswerPlaceholder"/>
  <p:tag name="PLACEHOLDERINDEX" val="1"/>
</p:tagLst>
</file>

<file path=ppt/theme/theme1.xml><?xml version="1.0" encoding="utf-8"?>
<a:theme xmlns:a="http://schemas.openxmlformats.org/drawingml/2006/main" name="Žaidžiantys vaikai 16 x 9">
  <a:themeElements>
    <a:clrScheme name="Children Happy">
      <a:dk1>
        <a:srgbClr val="595959"/>
      </a:dk1>
      <a:lt1>
        <a:sysClr val="window" lastClr="FFFFFF"/>
      </a:lt1>
      <a:dk2>
        <a:srgbClr val="000000"/>
      </a:dk2>
      <a:lt2>
        <a:srgbClr val="DDDDDD"/>
      </a:lt2>
      <a:accent1>
        <a:srgbClr val="A6B727"/>
      </a:accent1>
      <a:accent2>
        <a:srgbClr val="DF5327"/>
      </a:accent2>
      <a:accent3>
        <a:srgbClr val="FE9E00"/>
      </a:accent3>
      <a:accent4>
        <a:srgbClr val="418AB3"/>
      </a:accent4>
      <a:accent5>
        <a:srgbClr val="D9D66D"/>
      </a:accent5>
      <a:accent6>
        <a:srgbClr val="838383"/>
      </a:accent6>
      <a:hlink>
        <a:srgbClr val="F59E00"/>
      </a:hlink>
      <a:folHlink>
        <a:srgbClr val="B2B2B2"/>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9532255_TF03461883" id="{07855847-38F9-4518-846E-7714E31F4ED0}" vid="{EE7832C2-CC0F-44E4-BC94-608279DCC10E}"/>
    </a:ext>
  </a:extLst>
</a:theme>
</file>

<file path=ppt/theme/theme2.xml><?xml version="1.0" encoding="utf-8"?>
<a:theme xmlns:a="http://schemas.openxmlformats.org/drawingml/2006/main" name="„Office“ tema">
  <a:themeElements>
    <a:clrScheme name="Children Happy">
      <a:dk1>
        <a:srgbClr val="595959"/>
      </a:dk1>
      <a:lt1>
        <a:sysClr val="window" lastClr="FFFFFF"/>
      </a:lt1>
      <a:dk2>
        <a:srgbClr val="000000"/>
      </a:dk2>
      <a:lt2>
        <a:srgbClr val="DDDDDD"/>
      </a:lt2>
      <a:accent1>
        <a:srgbClr val="A6B727"/>
      </a:accent1>
      <a:accent2>
        <a:srgbClr val="DF5327"/>
      </a:accent2>
      <a:accent3>
        <a:srgbClr val="FE9E00"/>
      </a:accent3>
      <a:accent4>
        <a:srgbClr val="418AB3"/>
      </a:accent4>
      <a:accent5>
        <a:srgbClr val="D9D66D"/>
      </a:accent5>
      <a:accent6>
        <a:srgbClr val="838383"/>
      </a:accent6>
      <a:hlink>
        <a:srgbClr val="F59E00"/>
      </a:hlink>
      <a:folHlink>
        <a:srgbClr val="B2B2B2"/>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ema">
  <a:themeElements>
    <a:clrScheme name="Children Happy">
      <a:dk1>
        <a:srgbClr val="595959"/>
      </a:dk1>
      <a:lt1>
        <a:sysClr val="window" lastClr="FFFFFF"/>
      </a:lt1>
      <a:dk2>
        <a:srgbClr val="000000"/>
      </a:dk2>
      <a:lt2>
        <a:srgbClr val="DDDDDD"/>
      </a:lt2>
      <a:accent1>
        <a:srgbClr val="A6B727"/>
      </a:accent1>
      <a:accent2>
        <a:srgbClr val="DF5327"/>
      </a:accent2>
      <a:accent3>
        <a:srgbClr val="FE9E00"/>
      </a:accent3>
      <a:accent4>
        <a:srgbClr val="418AB3"/>
      </a:accent4>
      <a:accent5>
        <a:srgbClr val="D9D66D"/>
      </a:accent5>
      <a:accent6>
        <a:srgbClr val="838383"/>
      </a:accent6>
      <a:hlink>
        <a:srgbClr val="F59E00"/>
      </a:hlink>
      <a:folHlink>
        <a:srgbClr val="B2B2B2"/>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Layout>
  <Type>MultipleChoice</Type>
  <ChoicesCount>4</ChoicesCount>
  <Orientation>Bottom</Orientation>
</Layout>
</file>

<file path=customXml/item2.xml><?xml version="1.0" encoding="utf-8"?>
<Layout>
  <Type>MultipleChoice</Type>
  <ChoicesCount>4</ChoicesCount>
  <Orientation>Top</Orientation>
</Layout>
</file>

<file path=customXml/item3.xml><?xml version="1.0" encoding="utf-8"?>
<Layout>
  <Type>MultipleChoice</Type>
  <ChoicesCount>4</ChoicesCount>
  <Orientation>Left</Orientation>
</Layout>
</file>

<file path=customXml/itemProps1.xml><?xml version="1.0" encoding="utf-8"?>
<ds:datastoreItem xmlns:ds="http://schemas.openxmlformats.org/officeDocument/2006/customXml" ds:itemID="{2B6908D1-03E5-49CF-B679-D5733FD09E5E}">
  <ds:schemaRefs/>
</ds:datastoreItem>
</file>

<file path=customXml/itemProps2.xml><?xml version="1.0" encoding="utf-8"?>
<ds:datastoreItem xmlns:ds="http://schemas.openxmlformats.org/officeDocument/2006/customXml" ds:itemID="{FC32B956-814D-4394-B0AB-4D608ABD81D1}">
  <ds:schemaRefs/>
</ds:datastoreItem>
</file>

<file path=customXml/itemProps3.xml><?xml version="1.0" encoding="utf-8"?>
<ds:datastoreItem xmlns:ds="http://schemas.openxmlformats.org/officeDocument/2006/customXml" ds:itemID="{7FEA66FB-6B07-429F-96A1-641DCC08D6F4}">
  <ds:schemaRefs/>
</ds:datastoreItem>
</file>

<file path=docProps/app.xml><?xml version="1.0" encoding="utf-8"?>
<Properties xmlns="http://schemas.openxmlformats.org/officeDocument/2006/extended-properties" xmlns:vt="http://schemas.openxmlformats.org/officeDocument/2006/docPropsVTypes">
  <Template>Žaidžiantys vaikai, mokomosios pateikties dizainas (animacinė iliustracija, plačiaekranis)</Template>
  <TotalTime>15832</TotalTime>
  <Words>1133</Words>
  <Application>Microsoft Office PowerPoint</Application>
  <PresentationFormat>Plačiaekranė</PresentationFormat>
  <Paragraphs>173</Paragraphs>
  <Slides>28</Slides>
  <Notes>3</Notes>
  <HiddenSlides>0</HiddenSlides>
  <MMClips>2</MMClips>
  <ScaleCrop>false</ScaleCrop>
  <HeadingPairs>
    <vt:vector size="6" baseType="variant">
      <vt:variant>
        <vt:lpstr>Naudojami šriftai</vt:lpstr>
      </vt:variant>
      <vt:variant>
        <vt:i4>8</vt:i4>
      </vt:variant>
      <vt:variant>
        <vt:lpstr>Tema</vt:lpstr>
      </vt:variant>
      <vt:variant>
        <vt:i4>1</vt:i4>
      </vt:variant>
      <vt:variant>
        <vt:lpstr>Skaidrių pavadinimai</vt:lpstr>
      </vt:variant>
      <vt:variant>
        <vt:i4>28</vt:i4>
      </vt:variant>
    </vt:vector>
  </HeadingPairs>
  <TitlesOfParts>
    <vt:vector size="37" baseType="lpstr">
      <vt:lpstr>Arial</vt:lpstr>
      <vt:lpstr>Cambria</vt:lpstr>
      <vt:lpstr>Courier New</vt:lpstr>
      <vt:lpstr>Euphemia</vt:lpstr>
      <vt:lpstr>Lucida Sans Unicode</vt:lpstr>
      <vt:lpstr>Open Sans</vt:lpstr>
      <vt:lpstr>Times New Roman</vt:lpstr>
      <vt:lpstr>Wingdings</vt:lpstr>
      <vt:lpstr>Žaidžiantys vaikai 16 x 9</vt:lpstr>
      <vt:lpstr>ESU ATSARGUS, VADINASI SAUGUS</vt:lpstr>
      <vt:lpstr>„PowerPoint“ pateiktis</vt:lpstr>
      <vt:lpstr>„PowerPoint“ pateiktis</vt:lpstr>
      <vt:lpstr>„PowerPoint“ pateiktis</vt:lpstr>
      <vt:lpstr>„PowerPoint“ pateiktis</vt:lpstr>
      <vt:lpstr>Su kuo nesaugu žaisti?</vt:lpstr>
      <vt:lpstr>Vasaros pavojai</vt:lpstr>
      <vt:lpstr>„PowerPoint“ pateiktis</vt:lpstr>
      <vt:lpstr>„PowerPoint“ pateiktis</vt:lpstr>
      <vt:lpstr>„PowerPoint“ pateiktis</vt:lpstr>
      <vt:lpstr>„PowerPoint“ pateiktis</vt:lpstr>
      <vt:lpstr>Žiemos pavojai</vt:lpstr>
      <vt:lpstr>„PowerPoint“ pateiktis</vt:lpstr>
      <vt:lpstr>„PowerPoint“ pateiktis</vt:lpstr>
      <vt:lpstr>„PowerPoint“ pateiktis</vt:lpstr>
      <vt:lpstr>„PowerPoint“ pateiktis</vt:lpstr>
      <vt:lpstr>Kokios tarnybos šis automobilis?</vt:lpstr>
      <vt:lpstr>Kokios tarnybos šis automobilis?</vt:lpstr>
      <vt:lpstr>Kokios tarnybos šis automobilis?</vt:lpstr>
      <vt:lpstr>„PowerPoint“ pateiktis</vt:lpstr>
      <vt:lpstr>„PowerPoint“ pateiktis</vt:lpstr>
      <vt:lpstr>Perspėjimo sirenos signalas</vt:lpstr>
      <vt:lpstr>„PowerPoint“ pateiktis</vt:lpstr>
      <vt:lpstr>Kaip elgtis evakavimo metu </vt:lpstr>
      <vt:lpstr>Išvykimo krepšio suruošimas</vt:lpstr>
      <vt:lpstr>Išvykimo krepšio suruošimas</vt:lpstr>
      <vt:lpstr>Išvykimo krepšio suruošimas</vt:lpstr>
      <vt:lpstr>„PowerPoint“ pateiktis</vt:lpstr>
    </vt:vector>
  </TitlesOfParts>
  <Company>Klaipėdos miesto savivaldybės administracija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Pradinis maketas</dc:title>
  <dc:creator>Rūta Baltrušaitė</dc:creator>
  <cp:lastModifiedBy>Rūta Baltrušaitė</cp:lastModifiedBy>
  <cp:revision>148</cp:revision>
  <dcterms:created xsi:type="dcterms:W3CDTF">2025-01-10T11:48:25Z</dcterms:created>
  <dcterms:modified xsi:type="dcterms:W3CDTF">2025-02-18T07:08:06Z</dcterms:modified>
</cp:coreProperties>
</file>